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3" r:id="rId4"/>
    <p:sldMasterId id="214748372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Lexend SemiBold"/>
      <p:regular r:id="rId19"/>
      <p:bold r:id="rId20"/>
    </p:embeddedFont>
    <p:embeddedFont>
      <p:font typeface="Lexend Light"/>
      <p:regular r:id="rId21"/>
      <p:bold r:id="rId22"/>
    </p:embeddedFont>
    <p:embeddedFont>
      <p:font typeface="Lexend Medium"/>
      <p:regular r:id="rId23"/>
      <p:bold r:id="rId24"/>
    </p:embeddedFont>
    <p:embeddedFont>
      <p:font typeface="DM Sans SemiBold"/>
      <p:regular r:id="rId25"/>
      <p:bold r:id="rId26"/>
      <p:italic r:id="rId27"/>
      <p:boldItalic r:id="rId28"/>
    </p:embeddedFont>
    <p:embeddedFont>
      <p:font typeface="Lexend"/>
      <p:regular r:id="rId29"/>
      <p:bold r:id="rId30"/>
    </p:embeddedFont>
    <p:embeddedFont>
      <p:font typeface="DM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SemiBold-bold.fntdata"/><Relationship Id="rId22" Type="http://schemas.openxmlformats.org/officeDocument/2006/relationships/font" Target="fonts/LexendLight-bold.fntdata"/><Relationship Id="rId21" Type="http://schemas.openxmlformats.org/officeDocument/2006/relationships/font" Target="fonts/LexendLight-regular.fntdata"/><Relationship Id="rId24" Type="http://schemas.openxmlformats.org/officeDocument/2006/relationships/font" Target="fonts/LexendMedium-bold.fntdata"/><Relationship Id="rId23" Type="http://schemas.openxmlformats.org/officeDocument/2006/relationships/font" Target="fonts/Lexend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DMSansSemiBold-bold.fntdata"/><Relationship Id="rId25" Type="http://schemas.openxmlformats.org/officeDocument/2006/relationships/font" Target="fonts/DMSansSemiBold-regular.fntdata"/><Relationship Id="rId28" Type="http://schemas.openxmlformats.org/officeDocument/2006/relationships/font" Target="fonts/DMSansSemiBold-boldItalic.fntdata"/><Relationship Id="rId27" Type="http://schemas.openxmlformats.org/officeDocument/2006/relationships/font" Target="fonts/DMSans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exen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-regular.fntdata"/><Relationship Id="rId30" Type="http://schemas.openxmlformats.org/officeDocument/2006/relationships/font" Target="fonts/Lexend-bold.fntdata"/><Relationship Id="rId11" Type="http://schemas.openxmlformats.org/officeDocument/2006/relationships/slide" Target="slides/slide5.xml"/><Relationship Id="rId33" Type="http://schemas.openxmlformats.org/officeDocument/2006/relationships/font" Target="fonts/DMSans-italic.fntdata"/><Relationship Id="rId10" Type="http://schemas.openxmlformats.org/officeDocument/2006/relationships/slide" Target="slides/slide4.xml"/><Relationship Id="rId32" Type="http://schemas.openxmlformats.org/officeDocument/2006/relationships/font" Target="fonts/DM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DM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Lexend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41efcc2d34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41efcc2d34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Notes from discussion posts: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Positive disruptiveness of YPAR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What are the learning priorities of the youth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discussing and mapping out the level of engagement we could aim for during the rest of the semester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Planning data collection with our students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41efcc2d34_0_1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341efcc2d34_0_1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341efcc2d34_0_1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341efcc2d34_0_1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Ethical issues of research / IRB approval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Negative impacts of discussing sensitive topics 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Are we really tapping into the expertise of the youth / focusing enough on youth-specific issues?</a:t>
            </a:r>
            <a:endParaRPr>
              <a:solidFill>
                <a:schemeClr val="dk1"/>
              </a:solidFill>
            </a:endParaRPr>
          </a:p>
          <a:p>
            <a:pPr indent="-29845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We can tap more into lived experiences and feelings </a:t>
            </a:r>
            <a:endParaRPr>
              <a:solidFill>
                <a:schemeClr val="dk1"/>
              </a:solidFill>
            </a:endParaRPr>
          </a:p>
          <a:p>
            <a:pPr indent="-29845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Does this increase the riskiness / possible negative impact or sensitivity of conversation?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Relationship building is important to deal with this; but also providing resources and plans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We can ask students about affective impacts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341efcc2d34_0_1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341efcc2d34_0_1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Recap ideas from last session / things we are planning (share-out </a:t>
            </a:r>
            <a:r>
              <a:rPr lang="en"/>
              <a:t>briefly)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Time-maps per group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Plan next session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41efcc2d34_0_1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41efcc2d34_0_1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41efcc2d34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41efcc2d34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5 minutes </a:t>
            </a:r>
            <a:endParaRPr b="1" u="sn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41efcc2d34_0_1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341efcc2d34_0_1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41efcc2d34_0_1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41efcc2d34_0_1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</a:rPr>
              <a:t>30 seconds 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Co-design: better interventions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</a:t>
            </a:r>
            <a:r>
              <a:rPr lang="en">
                <a:solidFill>
                  <a:schemeClr val="dk1"/>
                </a:solidFill>
              </a:rPr>
              <a:t>ositive empowerment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Aligns with principles and p</a:t>
            </a:r>
            <a:r>
              <a:rPr lang="en">
                <a:solidFill>
                  <a:schemeClr val="dk1"/>
                </a:solidFill>
              </a:rPr>
              <a:t>ositive disruptiveness of YPAR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41efcc2d34_0_1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41efcc2d34_0_1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</a:rPr>
              <a:t>1 minute 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TikTok video, a cartoon-style zine and photographed portraits.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Note design tool variability in thorn et al :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Scenes (physical and digital illustrations used to develop storyboards; Play Doh; Post-it notes, butcher’s paper, pencils, and colored markers; Lego; stickers; and iPads.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41efcc2d34_0_1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341efcc2d34_0_1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2 minutes 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decision-making power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Equally valuing all kinds of expertise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participation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design tools and activities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Non-linearity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41efcc2d34_0_1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41efcc2d34_0_1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</a:rPr>
              <a:t>2 minutes 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Identify (problem), define (target audience), </a:t>
            </a:r>
            <a:r>
              <a:rPr b="1" lang="en">
                <a:solidFill>
                  <a:schemeClr val="dk1"/>
                </a:solidFill>
              </a:rPr>
              <a:t>position </a:t>
            </a:r>
            <a:r>
              <a:rPr lang="en">
                <a:solidFill>
                  <a:schemeClr val="dk1"/>
                </a:solidFill>
              </a:rPr>
              <a:t>(framing, situating), concept (designing what), create and use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Iterative and cyclic process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For example, iterating from diverging or broad thinking to converging or decision-making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Mention iterative process in PLTV project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Note on timing from Thorn et al 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Of the 11 workshops, 3 had a define focus, 9 had a design focus, and 4 had a user-testing focus.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time-wise, our timeline is a little different, as Anicca noted in her discussion post. </a:t>
            </a:r>
            <a:endParaRPr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Slower time bc we are integrating youth voice earlier in research process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</a:rPr>
              <a:t>10 minutes 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Think pair share – where are we? Where do we want to be?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Let’s say we want to be working in the develop phase in our next session – are we ready for that phase? What do we need in order to get there in our next session if not?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41efcc2d34_0_1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41efcc2d34_0_1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Are we really tapping into the expertise of the youth / focusing enough on youth-specific issues?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audience —- should this be the youth themselves? (e.g. gun violence group thinking to target younger audience)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16485" y="2712675"/>
            <a:ext cx="5311200" cy="18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2606" y="832000"/>
            <a:ext cx="24345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244425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5866315" y="66973"/>
            <a:ext cx="2954947" cy="4587953"/>
            <a:chOff x="5866315" y="130139"/>
            <a:chExt cx="2954947" cy="4587953"/>
          </a:xfrm>
        </p:grpSpPr>
        <p:grpSp>
          <p:nvGrpSpPr>
            <p:cNvPr id="14" name="Google Shape;14;p2"/>
            <p:cNvGrpSpPr/>
            <p:nvPr/>
          </p:nvGrpSpPr>
          <p:grpSpPr>
            <a:xfrm rot="1800044">
              <a:off x="7145788" y="375652"/>
              <a:ext cx="1341270" cy="1340671"/>
              <a:chOff x="2441905" y="1248288"/>
              <a:chExt cx="1341300" cy="1340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2442055" y="1248288"/>
                <a:ext cx="1341000" cy="13407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-945">
                <a:off x="2567155" y="1373238"/>
                <a:ext cx="1090800" cy="1090800"/>
              </a:xfrm>
              <a:prstGeom prst="flowChartConnector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 rot="2400131">
              <a:off x="7078016" y="3672082"/>
              <a:ext cx="868477" cy="868477"/>
              <a:chOff x="5015268" y="2960846"/>
              <a:chExt cx="868500" cy="8685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5015268" y="2960846"/>
                <a:ext cx="868500" cy="868500"/>
              </a:xfrm>
              <a:prstGeom prst="roundRect">
                <a:avLst>
                  <a:gd fmla="val 14552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133918" y="3105078"/>
                <a:ext cx="631200" cy="580035"/>
                <a:chOff x="5133582" y="3105408"/>
                <a:chExt cx="631200" cy="580035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4902">
                  <a:off x="5133582" y="3105858"/>
                  <a:ext cx="631201" cy="192300"/>
                </a:xfrm>
                <a:prstGeom prst="flowChartConnector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4902">
                  <a:off x="5133582" y="3300756"/>
                  <a:ext cx="631201" cy="192300"/>
                </a:xfrm>
                <a:prstGeom prst="flowChartConnector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 rot="-4902">
                  <a:off x="5133582" y="3492693"/>
                  <a:ext cx="631201" cy="192300"/>
                </a:xfrm>
                <a:prstGeom prst="flowChartConnector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</p:grpSp>
        <p:grpSp>
          <p:nvGrpSpPr>
            <p:cNvPr id="23" name="Google Shape;23;p2"/>
            <p:cNvGrpSpPr/>
            <p:nvPr/>
          </p:nvGrpSpPr>
          <p:grpSpPr>
            <a:xfrm rot="-600240">
              <a:off x="5979971" y="2008184"/>
              <a:ext cx="2727635" cy="1547250"/>
              <a:chOff x="6121180" y="1963945"/>
              <a:chExt cx="2727900" cy="1547400"/>
            </a:xfrm>
          </p:grpSpPr>
          <p:sp>
            <p:nvSpPr>
              <p:cNvPr id="24" name="Google Shape;24;p2"/>
              <p:cNvSpPr/>
              <p:nvPr/>
            </p:nvSpPr>
            <p:spPr>
              <a:xfrm rot="756">
                <a:off x="6121180" y="1964245"/>
                <a:ext cx="2727900" cy="1546800"/>
              </a:xfrm>
              <a:prstGeom prst="roundRect">
                <a:avLst>
                  <a:gd fmla="val 804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398209">
                <a:off x="7302225" y="2489024"/>
                <a:ext cx="575700" cy="497400"/>
              </a:xfrm>
              <a:prstGeom prst="triangle">
                <a:avLst>
                  <a:gd fmla="val 50000" name="adj"/>
                </a:avLst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-839923">
              <a:off x="6099076" y="520245"/>
              <a:ext cx="889199" cy="1584298"/>
              <a:chOff x="3614175" y="406175"/>
              <a:chExt cx="889200" cy="1584300"/>
            </a:xfrm>
          </p:grpSpPr>
          <p:sp>
            <p:nvSpPr>
              <p:cNvPr id="27" name="Google Shape;27;p2"/>
              <p:cNvSpPr/>
              <p:nvPr/>
            </p:nvSpPr>
            <p:spPr>
              <a:xfrm rot="4652">
                <a:off x="3615375" y="406774"/>
                <a:ext cx="886801" cy="1583102"/>
              </a:xfrm>
              <a:prstGeom prst="roundRect">
                <a:avLst>
                  <a:gd fmla="val 11359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4290">
                <a:off x="3698175" y="488088"/>
                <a:ext cx="721201" cy="1100701"/>
              </a:xfrm>
              <a:prstGeom prst="roundRect">
                <a:avLst>
                  <a:gd fmla="val 8619" name="adj"/>
                </a:avLst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5431">
                <a:off x="3682773" y="1655743"/>
                <a:ext cx="752005" cy="252558"/>
              </a:xfrm>
              <a:prstGeom prst="flowChartTerminator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0" name="Google Shape;30;p2"/>
            <p:cNvSpPr/>
            <p:nvPr/>
          </p:nvSpPr>
          <p:spPr>
            <a:xfrm>
              <a:off x="6830386" y="186612"/>
              <a:ext cx="464700" cy="4023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42824" y="3481655"/>
              <a:ext cx="325200" cy="325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88974" y="1467844"/>
              <a:ext cx="325200" cy="325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2400046">
              <a:off x="6545745" y="3772294"/>
              <a:ext cx="428439" cy="42843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4" name="Google Shape;34;p2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2"/>
          <p:cNvSpPr txBox="1"/>
          <p:nvPr>
            <p:ph idx="2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6" name="Google Shape;36;p2"/>
          <p:cNvSpPr txBox="1"/>
          <p:nvPr>
            <p:ph idx="3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" name="Google Shape;82;p14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" name="Google Shape;83;p14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4" name="Google Shape;84;p14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" name="Google Shape;85;p14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" name="Google Shape;86;p14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0" name="Google Shape;90;p15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8" name="Google Shape;98;p16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5" name="Google Shape;105;p17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6" name="Google Shape;106;p17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7" name="Google Shape;107;p17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5" name="Google Shape;115;p18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6" name="Google Shape;116;p18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18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8" name="Google Shape;118;p18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9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5" name="Google Shape;125;p20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0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0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1" name="Google Shape;131;p20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" name="Google Shape;39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4" name="Google Shape;134;p21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1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1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7" name="Google Shape;137;p21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1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21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3" name="Google Shape;143;p21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3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3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3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3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3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3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23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3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3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with Image">
  <p:cSld name="TITLE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4"/>
          <p:cNvCxnSpPr/>
          <p:nvPr/>
        </p:nvCxnSpPr>
        <p:spPr>
          <a:xfrm>
            <a:off x="244425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63" name="Google Shape;163;p24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146450" y="186951"/>
            <a:ext cx="4506900" cy="25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3" type="body"/>
          </p:nvPr>
        </p:nvSpPr>
        <p:spPr>
          <a:xfrm>
            <a:off x="5145950" y="230050"/>
            <a:ext cx="3420900" cy="17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66" name="Google Shape;166;p24"/>
          <p:cNvSpPr/>
          <p:nvPr>
            <p:ph idx="4" type="pic"/>
          </p:nvPr>
        </p:nvSpPr>
        <p:spPr>
          <a:xfrm>
            <a:off x="5256200" y="1554480"/>
            <a:ext cx="3200400" cy="451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1">
  <p:cSld name="TITLE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25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1" name="Google Shape;171;p25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2" name="Google Shape;172;p25"/>
          <p:cNvSpPr txBox="1"/>
          <p:nvPr>
            <p:ph type="title"/>
          </p:nvPr>
        </p:nvSpPr>
        <p:spPr>
          <a:xfrm>
            <a:off x="146450" y="182880"/>
            <a:ext cx="45069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25"/>
          <p:cNvSpPr txBox="1"/>
          <p:nvPr>
            <p:ph idx="3" type="body"/>
          </p:nvPr>
        </p:nvSpPr>
        <p:spPr>
          <a:xfrm>
            <a:off x="157138" y="3840480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4" type="body"/>
          </p:nvPr>
        </p:nvSpPr>
        <p:spPr>
          <a:xfrm>
            <a:off x="3280200" y="3840480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5" type="body"/>
          </p:nvPr>
        </p:nvSpPr>
        <p:spPr>
          <a:xfrm>
            <a:off x="6406288" y="3840480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6" type="subTitle"/>
          </p:nvPr>
        </p:nvSpPr>
        <p:spPr>
          <a:xfrm>
            <a:off x="154113" y="3566150"/>
            <a:ext cx="2586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7" type="subTitle"/>
          </p:nvPr>
        </p:nvSpPr>
        <p:spPr>
          <a:xfrm>
            <a:off x="3280200" y="3566160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8" type="subTitle"/>
          </p:nvPr>
        </p:nvSpPr>
        <p:spPr>
          <a:xfrm>
            <a:off x="6406288" y="3566160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2">
  <p:cSld name="TITLE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6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83" name="Google Shape;183;p26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708600" y="1371600"/>
            <a:ext cx="34416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3" type="body"/>
          </p:nvPr>
        </p:nvSpPr>
        <p:spPr>
          <a:xfrm>
            <a:off x="7086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4" type="body"/>
          </p:nvPr>
        </p:nvSpPr>
        <p:spPr>
          <a:xfrm>
            <a:off x="4114800" y="1538254"/>
            <a:ext cx="22413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5" type="subTitle"/>
          </p:nvPr>
        </p:nvSpPr>
        <p:spPr>
          <a:xfrm>
            <a:off x="4114800" y="1263925"/>
            <a:ext cx="22437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6" type="body"/>
          </p:nvPr>
        </p:nvSpPr>
        <p:spPr>
          <a:xfrm>
            <a:off x="6492240" y="1538254"/>
            <a:ext cx="22413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7" type="subTitle"/>
          </p:nvPr>
        </p:nvSpPr>
        <p:spPr>
          <a:xfrm>
            <a:off x="6492240" y="1263925"/>
            <a:ext cx="22437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8" type="body"/>
          </p:nvPr>
        </p:nvSpPr>
        <p:spPr>
          <a:xfrm>
            <a:off x="4114800" y="3763029"/>
            <a:ext cx="22413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9" type="subTitle"/>
          </p:nvPr>
        </p:nvSpPr>
        <p:spPr>
          <a:xfrm>
            <a:off x="4114800" y="3488700"/>
            <a:ext cx="22437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13" type="body"/>
          </p:nvPr>
        </p:nvSpPr>
        <p:spPr>
          <a:xfrm>
            <a:off x="6492240" y="3763029"/>
            <a:ext cx="22413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93" name="Google Shape;193;p26"/>
          <p:cNvSpPr txBox="1"/>
          <p:nvPr>
            <p:ph idx="14" type="subTitle"/>
          </p:nvPr>
        </p:nvSpPr>
        <p:spPr>
          <a:xfrm>
            <a:off x="6492240" y="3488700"/>
            <a:ext cx="22437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Left ">
  <p:cSld name="TITLE_1_1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27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98" name="Google Shape;198;p27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708600" y="1371600"/>
            <a:ext cx="32943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3" type="body"/>
          </p:nvPr>
        </p:nvSpPr>
        <p:spPr>
          <a:xfrm>
            <a:off x="7086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Right">
  <p:cSld name="TITLE_1_1_1_1_1_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28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8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05" name="Google Shape;205;p28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06" name="Google Shape;206;p28"/>
          <p:cNvSpPr txBox="1"/>
          <p:nvPr>
            <p:ph type="title"/>
          </p:nvPr>
        </p:nvSpPr>
        <p:spPr>
          <a:xfrm>
            <a:off x="5366000" y="1371600"/>
            <a:ext cx="32943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3" type="body"/>
          </p:nvPr>
        </p:nvSpPr>
        <p:spPr>
          <a:xfrm>
            <a:off x="53660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>
  <p:cSld name="TITLE_1_1_1_1_1_2_2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29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9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12" name="Google Shape;212;p29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Top">
  <p:cSld name="TITLE_1_1_1_1_1_2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30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30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17" name="Google Shape;217;p30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18" name="Google Shape;218;p30"/>
          <p:cNvSpPr txBox="1"/>
          <p:nvPr>
            <p:ph type="title"/>
          </p:nvPr>
        </p:nvSpPr>
        <p:spPr>
          <a:xfrm>
            <a:off x="146450" y="186948"/>
            <a:ext cx="4506900" cy="11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30"/>
          <p:cNvSpPr txBox="1"/>
          <p:nvPr>
            <p:ph idx="3" type="body"/>
          </p:nvPr>
        </p:nvSpPr>
        <p:spPr>
          <a:xfrm>
            <a:off x="5028550" y="230050"/>
            <a:ext cx="3538200" cy="17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Q">
  <p:cSld name="TITLE_1_1_1_1_1_2_1_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5023625" y="657479"/>
            <a:ext cx="35382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cxnSp>
        <p:nvCxnSpPr>
          <p:cNvPr id="222" name="Google Shape;222;p31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1"/>
          <p:cNvSpPr txBox="1"/>
          <p:nvPr>
            <p:ph idx="2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5" name="Google Shape;225;p31"/>
          <p:cNvSpPr txBox="1"/>
          <p:nvPr>
            <p:ph idx="3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6" name="Google Shape;226;p31"/>
          <p:cNvSpPr txBox="1"/>
          <p:nvPr>
            <p:ph type="title"/>
          </p:nvPr>
        </p:nvSpPr>
        <p:spPr>
          <a:xfrm>
            <a:off x="146450" y="186948"/>
            <a:ext cx="4506900" cy="12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4" type="subTitle"/>
          </p:nvPr>
        </p:nvSpPr>
        <p:spPr>
          <a:xfrm>
            <a:off x="5023625" y="218925"/>
            <a:ext cx="35382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28" name="Google Shape;228;p31"/>
          <p:cNvSpPr txBox="1"/>
          <p:nvPr>
            <p:ph idx="5" type="body"/>
          </p:nvPr>
        </p:nvSpPr>
        <p:spPr>
          <a:xfrm>
            <a:off x="5023625" y="2214467"/>
            <a:ext cx="35382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29" name="Google Shape;229;p31"/>
          <p:cNvSpPr txBox="1"/>
          <p:nvPr>
            <p:ph idx="6" type="subTitle"/>
          </p:nvPr>
        </p:nvSpPr>
        <p:spPr>
          <a:xfrm>
            <a:off x="5023625" y="1775913"/>
            <a:ext cx="35382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30" name="Google Shape;230;p31"/>
          <p:cNvSpPr txBox="1"/>
          <p:nvPr>
            <p:ph idx="7" type="body"/>
          </p:nvPr>
        </p:nvSpPr>
        <p:spPr>
          <a:xfrm>
            <a:off x="5023625" y="3771454"/>
            <a:ext cx="35382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31" name="Google Shape;231;p31"/>
          <p:cNvSpPr txBox="1"/>
          <p:nvPr>
            <p:ph idx="8" type="subTitle"/>
          </p:nvPr>
        </p:nvSpPr>
        <p:spPr>
          <a:xfrm>
            <a:off x="5023625" y="3332900"/>
            <a:ext cx="35382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TITLE_1_1_1_1_1_2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32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32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6" name="Google Shape;236;p32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7" name="Google Shape;237;p32"/>
          <p:cNvSpPr txBox="1"/>
          <p:nvPr>
            <p:ph type="title"/>
          </p:nvPr>
        </p:nvSpPr>
        <p:spPr>
          <a:xfrm>
            <a:off x="146450" y="186949"/>
            <a:ext cx="45069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32"/>
          <p:cNvSpPr txBox="1"/>
          <p:nvPr>
            <p:ph idx="3" type="body"/>
          </p:nvPr>
        </p:nvSpPr>
        <p:spPr>
          <a:xfrm>
            <a:off x="146450" y="2054029"/>
            <a:ext cx="34200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39" name="Google Shape;239;p32"/>
          <p:cNvSpPr txBox="1"/>
          <p:nvPr>
            <p:ph idx="4" type="subTitle"/>
          </p:nvPr>
        </p:nvSpPr>
        <p:spPr>
          <a:xfrm>
            <a:off x="146450" y="1615475"/>
            <a:ext cx="342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40" name="Google Shape;240;p32"/>
          <p:cNvSpPr txBox="1"/>
          <p:nvPr>
            <p:ph idx="5" type="body"/>
          </p:nvPr>
        </p:nvSpPr>
        <p:spPr>
          <a:xfrm>
            <a:off x="146450" y="3418408"/>
            <a:ext cx="34200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41" name="Google Shape;241;p32"/>
          <p:cNvSpPr txBox="1"/>
          <p:nvPr>
            <p:ph idx="6" type="subTitle"/>
          </p:nvPr>
        </p:nvSpPr>
        <p:spPr>
          <a:xfrm>
            <a:off x="146450" y="2979854"/>
            <a:ext cx="342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42" name="Google Shape;242;p32"/>
          <p:cNvSpPr txBox="1"/>
          <p:nvPr>
            <p:ph idx="7" type="body"/>
          </p:nvPr>
        </p:nvSpPr>
        <p:spPr>
          <a:xfrm>
            <a:off x="3879320" y="2054029"/>
            <a:ext cx="34200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43" name="Google Shape;243;p32"/>
          <p:cNvSpPr txBox="1"/>
          <p:nvPr>
            <p:ph idx="8" type="subTitle"/>
          </p:nvPr>
        </p:nvSpPr>
        <p:spPr>
          <a:xfrm>
            <a:off x="3879320" y="1615475"/>
            <a:ext cx="342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44" name="Google Shape;244;p32"/>
          <p:cNvSpPr txBox="1"/>
          <p:nvPr>
            <p:ph idx="9" type="body"/>
          </p:nvPr>
        </p:nvSpPr>
        <p:spPr>
          <a:xfrm>
            <a:off x="3879320" y="3418408"/>
            <a:ext cx="34200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45" name="Google Shape;245;p32"/>
          <p:cNvSpPr txBox="1"/>
          <p:nvPr>
            <p:ph idx="13" type="subTitle"/>
          </p:nvPr>
        </p:nvSpPr>
        <p:spPr>
          <a:xfrm>
            <a:off x="3879320" y="2979854"/>
            <a:ext cx="342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s">
  <p:cSld name="TITLE_1_1_1_1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33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50" name="Google Shape;250;p33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51" name="Google Shape;251;p33"/>
          <p:cNvSpPr txBox="1"/>
          <p:nvPr>
            <p:ph idx="3" type="body"/>
          </p:nvPr>
        </p:nvSpPr>
        <p:spPr>
          <a:xfrm>
            <a:off x="538138" y="490548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52" name="Google Shape;252;p33"/>
          <p:cNvSpPr txBox="1"/>
          <p:nvPr>
            <p:ph idx="4" type="body"/>
          </p:nvPr>
        </p:nvSpPr>
        <p:spPr>
          <a:xfrm>
            <a:off x="3280200" y="490548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53" name="Google Shape;253;p33"/>
          <p:cNvSpPr txBox="1"/>
          <p:nvPr>
            <p:ph idx="5" type="body"/>
          </p:nvPr>
        </p:nvSpPr>
        <p:spPr>
          <a:xfrm>
            <a:off x="6025288" y="490548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54" name="Google Shape;254;p33"/>
          <p:cNvSpPr txBox="1"/>
          <p:nvPr>
            <p:ph idx="6" type="subTitle"/>
          </p:nvPr>
        </p:nvSpPr>
        <p:spPr>
          <a:xfrm>
            <a:off x="535113" y="216218"/>
            <a:ext cx="2586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55" name="Google Shape;255;p33"/>
          <p:cNvSpPr txBox="1"/>
          <p:nvPr>
            <p:ph idx="7" type="subTitle"/>
          </p:nvPr>
        </p:nvSpPr>
        <p:spPr>
          <a:xfrm>
            <a:off x="3280200" y="216228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56" name="Google Shape;256;p33"/>
          <p:cNvSpPr txBox="1"/>
          <p:nvPr>
            <p:ph idx="8" type="subTitle"/>
          </p:nvPr>
        </p:nvSpPr>
        <p:spPr>
          <a:xfrm>
            <a:off x="6025288" y="216228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ne Blank">
  <p:cSld name="TITLE_1_1_1_1_1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/>
          <p:nvPr/>
        </p:nvSpPr>
        <p:spPr>
          <a:xfrm>
            <a:off x="4830625" y="579550"/>
            <a:ext cx="3188700" cy="6824700"/>
          </a:xfrm>
          <a:prstGeom prst="roundRect">
            <a:avLst>
              <a:gd fmla="val 16566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9" name="Google Shape;259;p34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4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61" name="Google Shape;261;p34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62" name="Google Shape;262;p34"/>
          <p:cNvSpPr txBox="1"/>
          <p:nvPr>
            <p:ph type="title"/>
          </p:nvPr>
        </p:nvSpPr>
        <p:spPr>
          <a:xfrm>
            <a:off x="708600" y="1371600"/>
            <a:ext cx="34416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p34"/>
          <p:cNvSpPr txBox="1"/>
          <p:nvPr>
            <p:ph idx="3" type="body"/>
          </p:nvPr>
        </p:nvSpPr>
        <p:spPr>
          <a:xfrm>
            <a:off x="7086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64" name="Google Shape;264;p34"/>
          <p:cNvSpPr/>
          <p:nvPr/>
        </p:nvSpPr>
        <p:spPr>
          <a:xfrm>
            <a:off x="4625575" y="4726725"/>
            <a:ext cx="3598800" cy="41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65" name="Google Shape;265;p34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ne with Image">
  <p:cSld name="TITLE_1_1_1_1_1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5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69" name="Google Shape;269;p35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70" name="Google Shape;270;p35"/>
          <p:cNvSpPr txBox="1"/>
          <p:nvPr>
            <p:ph type="title"/>
          </p:nvPr>
        </p:nvSpPr>
        <p:spPr>
          <a:xfrm>
            <a:off x="708600" y="1371600"/>
            <a:ext cx="34416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1" name="Google Shape;271;p35"/>
          <p:cNvSpPr txBox="1"/>
          <p:nvPr>
            <p:ph idx="3" type="body"/>
          </p:nvPr>
        </p:nvSpPr>
        <p:spPr>
          <a:xfrm>
            <a:off x="7086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cxnSp>
        <p:nvCxnSpPr>
          <p:cNvPr id="272" name="Google Shape;272;p35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5"/>
          <p:cNvSpPr/>
          <p:nvPr>
            <p:ph idx="4" type="pic"/>
          </p:nvPr>
        </p:nvSpPr>
        <p:spPr>
          <a:xfrm>
            <a:off x="4839625" y="589800"/>
            <a:ext cx="3169800" cy="6802500"/>
          </a:xfrm>
          <a:prstGeom prst="roundRect">
            <a:avLst>
              <a:gd fmla="val 16574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 Library">
  <p:cSld name="TITLE_1_1_1_1_1_1_1_1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/>
          <p:nvPr>
            <p:ph idx="2" type="pic"/>
          </p:nvPr>
        </p:nvSpPr>
        <p:spPr>
          <a:xfrm>
            <a:off x="4506725" y="1592725"/>
            <a:ext cx="4389000" cy="2724900"/>
          </a:xfrm>
          <a:prstGeom prst="roundRect">
            <a:avLst>
              <a:gd fmla="val 7298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6"/>
          <p:cNvSpPr/>
          <p:nvPr>
            <p:ph idx="3" type="pic"/>
          </p:nvPr>
        </p:nvSpPr>
        <p:spPr>
          <a:xfrm>
            <a:off x="2058025" y="1592725"/>
            <a:ext cx="1947600" cy="2724900"/>
          </a:xfrm>
          <a:prstGeom prst="roundRect">
            <a:avLst>
              <a:gd fmla="val 800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36"/>
          <p:cNvSpPr/>
          <p:nvPr>
            <p:ph idx="4" type="pic"/>
          </p:nvPr>
        </p:nvSpPr>
        <p:spPr>
          <a:xfrm>
            <a:off x="244425" y="1592725"/>
            <a:ext cx="1312500" cy="2724900"/>
          </a:xfrm>
          <a:prstGeom prst="roundRect">
            <a:avLst>
              <a:gd fmla="val 16574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36"/>
          <p:cNvSpPr txBox="1"/>
          <p:nvPr/>
        </p:nvSpPr>
        <p:spPr>
          <a:xfrm>
            <a:off x="244424" y="1093100"/>
            <a:ext cx="1312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</a:t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2047975" y="1093100"/>
            <a:ext cx="1967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4506725" y="1093100"/>
            <a:ext cx="44100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</p:txBody>
      </p:sp>
      <p:cxnSp>
        <p:nvCxnSpPr>
          <p:cNvPr id="281" name="Google Shape;281;p36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6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6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84" name="Google Shape;284;p36"/>
          <p:cNvSpPr txBox="1"/>
          <p:nvPr>
            <p:ph idx="5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 Library - No Images">
  <p:cSld name="TITLE_1_1_1_1_1_1_1_1_1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/>
        </p:nvSpPr>
        <p:spPr>
          <a:xfrm>
            <a:off x="244424" y="1093100"/>
            <a:ext cx="1312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</a:t>
            </a:r>
            <a:endParaRPr/>
          </a:p>
        </p:txBody>
      </p:sp>
      <p:sp>
        <p:nvSpPr>
          <p:cNvPr id="287" name="Google Shape;287;p37"/>
          <p:cNvSpPr txBox="1"/>
          <p:nvPr/>
        </p:nvSpPr>
        <p:spPr>
          <a:xfrm>
            <a:off x="2047950" y="1093100"/>
            <a:ext cx="1967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4506675" y="1093100"/>
            <a:ext cx="44100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</p:txBody>
      </p:sp>
      <p:cxnSp>
        <p:nvCxnSpPr>
          <p:cNvPr id="289" name="Google Shape;289;p37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7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2" name="Google Shape;292;p37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/>
          <p:nvPr/>
        </p:nvSpPr>
        <p:spPr>
          <a:xfrm>
            <a:off x="643200" y="659425"/>
            <a:ext cx="3146400" cy="1091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9" name="Google Shape;299;p39"/>
          <p:cNvSpPr txBox="1"/>
          <p:nvPr>
            <p:ph type="title"/>
          </p:nvPr>
        </p:nvSpPr>
        <p:spPr>
          <a:xfrm>
            <a:off x="671825" y="727744"/>
            <a:ext cx="3117600" cy="12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39"/>
          <p:cNvSpPr/>
          <p:nvPr/>
        </p:nvSpPr>
        <p:spPr>
          <a:xfrm>
            <a:off x="2216400" y="1750725"/>
            <a:ext cx="4711200" cy="2187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1686400" y="1750825"/>
            <a:ext cx="528900" cy="528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6927600" y="2843900"/>
            <a:ext cx="528900" cy="1091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3" name="Google Shape;303;p39"/>
          <p:cNvSpPr txBox="1"/>
          <p:nvPr>
            <p:ph idx="2" type="title"/>
          </p:nvPr>
        </p:nvSpPr>
        <p:spPr>
          <a:xfrm>
            <a:off x="2258050" y="1800075"/>
            <a:ext cx="46239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04" name="Google Shape;304;p3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5" name="Google Shape;305;p3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ITLE_3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/>
          <p:nvPr/>
        </p:nvSpPr>
        <p:spPr>
          <a:xfrm>
            <a:off x="304800" y="3161075"/>
            <a:ext cx="2851500" cy="16791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8" name="Google Shape;308;p40"/>
          <p:cNvSpPr/>
          <p:nvPr/>
        </p:nvSpPr>
        <p:spPr>
          <a:xfrm>
            <a:off x="5999150" y="3161050"/>
            <a:ext cx="2840100" cy="1679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9" name="Google Shape;309;p40"/>
          <p:cNvSpPr/>
          <p:nvPr/>
        </p:nvSpPr>
        <p:spPr>
          <a:xfrm>
            <a:off x="3156175" y="3161150"/>
            <a:ext cx="2851500" cy="1679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0" name="Google Shape;310;p40"/>
          <p:cNvSpPr txBox="1"/>
          <p:nvPr>
            <p:ph idx="1" type="subTitle"/>
          </p:nvPr>
        </p:nvSpPr>
        <p:spPr>
          <a:xfrm>
            <a:off x="314208" y="3134376"/>
            <a:ext cx="28161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0"/>
          <p:cNvSpPr/>
          <p:nvPr>
            <p:ph idx="2" type="pic"/>
          </p:nvPr>
        </p:nvSpPr>
        <p:spPr>
          <a:xfrm>
            <a:off x="307625" y="1316450"/>
            <a:ext cx="2851500" cy="184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40"/>
          <p:cNvSpPr txBox="1"/>
          <p:nvPr>
            <p:ph idx="3" type="body"/>
          </p:nvPr>
        </p:nvSpPr>
        <p:spPr>
          <a:xfrm>
            <a:off x="316485" y="3761317"/>
            <a:ext cx="26886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3" name="Google Shape;313;p40"/>
          <p:cNvSpPr/>
          <p:nvPr>
            <p:ph idx="4" type="pic"/>
          </p:nvPr>
        </p:nvSpPr>
        <p:spPr>
          <a:xfrm>
            <a:off x="3159125" y="1316450"/>
            <a:ext cx="2851500" cy="184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40"/>
          <p:cNvSpPr/>
          <p:nvPr>
            <p:ph idx="5" type="pic"/>
          </p:nvPr>
        </p:nvSpPr>
        <p:spPr>
          <a:xfrm>
            <a:off x="6010625" y="1316450"/>
            <a:ext cx="2828700" cy="184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4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" name="Google Shape;316;p40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40"/>
          <p:cNvSpPr/>
          <p:nvPr/>
        </p:nvSpPr>
        <p:spPr>
          <a:xfrm>
            <a:off x="304800" y="305325"/>
            <a:ext cx="2851500" cy="1009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3159125" y="811350"/>
            <a:ext cx="1159500" cy="502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9" name="Google Shape;319;p40"/>
          <p:cNvSpPr txBox="1"/>
          <p:nvPr>
            <p:ph type="title"/>
          </p:nvPr>
        </p:nvSpPr>
        <p:spPr>
          <a:xfrm>
            <a:off x="328518" y="361238"/>
            <a:ext cx="2720700" cy="11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0" name="Google Shape;320;p40"/>
          <p:cNvSpPr txBox="1"/>
          <p:nvPr>
            <p:ph idx="6" type="subTitle"/>
          </p:nvPr>
        </p:nvSpPr>
        <p:spPr>
          <a:xfrm>
            <a:off x="3156683" y="3134376"/>
            <a:ext cx="28161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40"/>
          <p:cNvSpPr txBox="1"/>
          <p:nvPr>
            <p:ph idx="7" type="body"/>
          </p:nvPr>
        </p:nvSpPr>
        <p:spPr>
          <a:xfrm>
            <a:off x="3158960" y="3761317"/>
            <a:ext cx="26886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22" name="Google Shape;322;p40"/>
          <p:cNvSpPr txBox="1"/>
          <p:nvPr>
            <p:ph idx="8" type="subTitle"/>
          </p:nvPr>
        </p:nvSpPr>
        <p:spPr>
          <a:xfrm>
            <a:off x="6007809" y="3134376"/>
            <a:ext cx="28161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40"/>
          <p:cNvSpPr txBox="1"/>
          <p:nvPr>
            <p:ph idx="9" type="body"/>
          </p:nvPr>
        </p:nvSpPr>
        <p:spPr>
          <a:xfrm>
            <a:off x="6010085" y="3761317"/>
            <a:ext cx="26886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 1 Overview">
  <p:cSld name="TITLE_3_1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1172300" y="660200"/>
            <a:ext cx="4711200" cy="16398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5883500" y="1756696"/>
            <a:ext cx="12249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7" name="Google Shape;327;p41"/>
          <p:cNvSpPr txBox="1"/>
          <p:nvPr>
            <p:ph type="title"/>
          </p:nvPr>
        </p:nvSpPr>
        <p:spPr>
          <a:xfrm>
            <a:off x="1195425" y="734045"/>
            <a:ext cx="46488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41"/>
          <p:cNvSpPr/>
          <p:nvPr>
            <p:ph idx="2" type="pic"/>
          </p:nvPr>
        </p:nvSpPr>
        <p:spPr>
          <a:xfrm>
            <a:off x="3260500" y="2309850"/>
            <a:ext cx="1569000" cy="1625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41"/>
          <p:cNvSpPr/>
          <p:nvPr>
            <p:ph idx="3" type="pic"/>
          </p:nvPr>
        </p:nvSpPr>
        <p:spPr>
          <a:xfrm>
            <a:off x="4849525" y="2309850"/>
            <a:ext cx="3128100" cy="2174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4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1" name="Google Shape;331;p4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/>
          <p:nvPr/>
        </p:nvSpPr>
        <p:spPr>
          <a:xfrm>
            <a:off x="3523325" y="2195625"/>
            <a:ext cx="4990200" cy="2385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4" name="Google Shape;334;p42"/>
          <p:cNvSpPr/>
          <p:nvPr/>
        </p:nvSpPr>
        <p:spPr>
          <a:xfrm>
            <a:off x="1420210" y="2202200"/>
            <a:ext cx="2101800" cy="5433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378750" y="562250"/>
            <a:ext cx="3146100" cy="16398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6" name="Google Shape;336;p42"/>
          <p:cNvSpPr txBox="1"/>
          <p:nvPr>
            <p:ph type="title"/>
          </p:nvPr>
        </p:nvSpPr>
        <p:spPr>
          <a:xfrm>
            <a:off x="378750" y="562250"/>
            <a:ext cx="31461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42"/>
          <p:cNvSpPr/>
          <p:nvPr/>
        </p:nvSpPr>
        <p:spPr>
          <a:xfrm>
            <a:off x="3523323" y="1654202"/>
            <a:ext cx="5289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8" name="Google Shape;338;p42"/>
          <p:cNvSpPr txBox="1"/>
          <p:nvPr>
            <p:ph idx="1" type="body"/>
          </p:nvPr>
        </p:nvSpPr>
        <p:spPr>
          <a:xfrm>
            <a:off x="3623075" y="2300000"/>
            <a:ext cx="4790700" cy="21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9" name="Google Shape;339;p4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" name="Google Shape;340;p4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 2 Overview">
  <p:cSld name="TITLE_3_1_1_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"/>
          <p:cNvSpPr/>
          <p:nvPr>
            <p:ph idx="2" type="pic"/>
          </p:nvPr>
        </p:nvSpPr>
        <p:spPr>
          <a:xfrm>
            <a:off x="3793600" y="2297107"/>
            <a:ext cx="1569000" cy="1625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43"/>
          <p:cNvSpPr/>
          <p:nvPr>
            <p:ph idx="3" type="pic"/>
          </p:nvPr>
        </p:nvSpPr>
        <p:spPr>
          <a:xfrm>
            <a:off x="663400" y="2297107"/>
            <a:ext cx="3128100" cy="2174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43"/>
          <p:cNvSpPr/>
          <p:nvPr/>
        </p:nvSpPr>
        <p:spPr>
          <a:xfrm>
            <a:off x="1689800" y="660200"/>
            <a:ext cx="4711200" cy="16398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1160900" y="1757477"/>
            <a:ext cx="5289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6" name="Google Shape;346;p43"/>
          <p:cNvSpPr txBox="1"/>
          <p:nvPr>
            <p:ph type="title"/>
          </p:nvPr>
        </p:nvSpPr>
        <p:spPr>
          <a:xfrm>
            <a:off x="1721834" y="727054"/>
            <a:ext cx="46488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7" name="Google Shape;347;p4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8" name="Google Shape;348;p43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 Overview (5)">
  <p:cSld name="TITLE_3_1_1_1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/>
          <p:nvPr/>
        </p:nvSpPr>
        <p:spPr>
          <a:xfrm>
            <a:off x="298300" y="1431975"/>
            <a:ext cx="1713600" cy="1890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1" name="Google Shape;351;p44"/>
          <p:cNvSpPr/>
          <p:nvPr/>
        </p:nvSpPr>
        <p:spPr>
          <a:xfrm>
            <a:off x="5431665" y="1431975"/>
            <a:ext cx="1713600" cy="18903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2" name="Google Shape;352;p44"/>
          <p:cNvSpPr/>
          <p:nvPr/>
        </p:nvSpPr>
        <p:spPr>
          <a:xfrm>
            <a:off x="7137667" y="1431975"/>
            <a:ext cx="1713600" cy="18903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3" name="Google Shape;353;p44"/>
          <p:cNvSpPr/>
          <p:nvPr/>
        </p:nvSpPr>
        <p:spPr>
          <a:xfrm>
            <a:off x="2011981" y="1431975"/>
            <a:ext cx="1713600" cy="1890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4" name="Google Shape;354;p44"/>
          <p:cNvSpPr/>
          <p:nvPr/>
        </p:nvSpPr>
        <p:spPr>
          <a:xfrm>
            <a:off x="3717983" y="1431975"/>
            <a:ext cx="1713600" cy="1890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5" name="Google Shape;355;p44"/>
          <p:cNvSpPr txBox="1"/>
          <p:nvPr>
            <p:ph idx="1" type="body"/>
          </p:nvPr>
        </p:nvSpPr>
        <p:spPr>
          <a:xfrm>
            <a:off x="310891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6" name="Google Shape;356;p44"/>
          <p:cNvSpPr txBox="1"/>
          <p:nvPr>
            <p:ph idx="2" type="body"/>
          </p:nvPr>
        </p:nvSpPr>
        <p:spPr>
          <a:xfrm>
            <a:off x="5444268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7" name="Google Shape;357;p44"/>
          <p:cNvSpPr txBox="1"/>
          <p:nvPr>
            <p:ph idx="3" type="body"/>
          </p:nvPr>
        </p:nvSpPr>
        <p:spPr>
          <a:xfrm>
            <a:off x="7105524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8" name="Google Shape;358;p44"/>
          <p:cNvSpPr txBox="1"/>
          <p:nvPr>
            <p:ph idx="4" type="body"/>
          </p:nvPr>
        </p:nvSpPr>
        <p:spPr>
          <a:xfrm>
            <a:off x="2037027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9" name="Google Shape;359;p44"/>
          <p:cNvSpPr txBox="1"/>
          <p:nvPr>
            <p:ph idx="5" type="body"/>
          </p:nvPr>
        </p:nvSpPr>
        <p:spPr>
          <a:xfrm>
            <a:off x="3727958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0" name="Google Shape;360;p44"/>
          <p:cNvSpPr/>
          <p:nvPr>
            <p:ph idx="6" type="pic"/>
          </p:nvPr>
        </p:nvSpPr>
        <p:spPr>
          <a:xfrm>
            <a:off x="7137800" y="3322275"/>
            <a:ext cx="17136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44"/>
          <p:cNvSpPr/>
          <p:nvPr>
            <p:ph idx="7" type="pic"/>
          </p:nvPr>
        </p:nvSpPr>
        <p:spPr>
          <a:xfrm>
            <a:off x="5427747" y="3322276"/>
            <a:ext cx="17082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44"/>
          <p:cNvSpPr/>
          <p:nvPr>
            <p:ph idx="8" type="pic"/>
          </p:nvPr>
        </p:nvSpPr>
        <p:spPr>
          <a:xfrm>
            <a:off x="3723042" y="3322276"/>
            <a:ext cx="17082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44"/>
          <p:cNvSpPr/>
          <p:nvPr>
            <p:ph idx="9" type="pic"/>
          </p:nvPr>
        </p:nvSpPr>
        <p:spPr>
          <a:xfrm>
            <a:off x="2011891" y="3322275"/>
            <a:ext cx="17280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44"/>
          <p:cNvSpPr/>
          <p:nvPr>
            <p:ph idx="13" type="pic"/>
          </p:nvPr>
        </p:nvSpPr>
        <p:spPr>
          <a:xfrm>
            <a:off x="298300" y="3322275"/>
            <a:ext cx="17160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4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6" name="Google Shape;366;p4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44"/>
          <p:cNvSpPr/>
          <p:nvPr/>
        </p:nvSpPr>
        <p:spPr>
          <a:xfrm>
            <a:off x="298300" y="301050"/>
            <a:ext cx="4020300" cy="606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8" name="Google Shape;368;p44"/>
          <p:cNvSpPr txBox="1"/>
          <p:nvPr>
            <p:ph type="title"/>
          </p:nvPr>
        </p:nvSpPr>
        <p:spPr>
          <a:xfrm>
            <a:off x="279178" y="338025"/>
            <a:ext cx="40395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Goal">
  <p:cSld name="TITLE_3_1_1_1_1_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/>
          <p:nvPr/>
        </p:nvSpPr>
        <p:spPr>
          <a:xfrm>
            <a:off x="298312" y="301050"/>
            <a:ext cx="5646900" cy="5310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1" name="Google Shape;371;p45"/>
          <p:cNvSpPr txBox="1"/>
          <p:nvPr>
            <p:ph type="title"/>
          </p:nvPr>
        </p:nvSpPr>
        <p:spPr>
          <a:xfrm>
            <a:off x="279185" y="31227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2" name="Google Shape;372;p45"/>
          <p:cNvSpPr/>
          <p:nvPr/>
        </p:nvSpPr>
        <p:spPr>
          <a:xfrm>
            <a:off x="4463246" y="3362570"/>
            <a:ext cx="1190400" cy="976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3" name="Google Shape;373;p45"/>
          <p:cNvSpPr/>
          <p:nvPr/>
        </p:nvSpPr>
        <p:spPr>
          <a:xfrm>
            <a:off x="5653655" y="3362561"/>
            <a:ext cx="487500" cy="478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4" name="Google Shape;374;p45"/>
          <p:cNvSpPr/>
          <p:nvPr/>
        </p:nvSpPr>
        <p:spPr>
          <a:xfrm>
            <a:off x="4463250" y="1056975"/>
            <a:ext cx="4371300" cy="2305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" name="Google Shape;375;p45"/>
          <p:cNvSpPr txBox="1"/>
          <p:nvPr>
            <p:ph idx="1" type="subTitle"/>
          </p:nvPr>
        </p:nvSpPr>
        <p:spPr>
          <a:xfrm>
            <a:off x="4481951" y="1068225"/>
            <a:ext cx="4338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5"/>
          <p:cNvSpPr/>
          <p:nvPr>
            <p:ph idx="2" type="pic"/>
          </p:nvPr>
        </p:nvSpPr>
        <p:spPr>
          <a:xfrm>
            <a:off x="298300" y="1055350"/>
            <a:ext cx="4165800" cy="3783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5"/>
          <p:cNvSpPr txBox="1"/>
          <p:nvPr>
            <p:ph idx="3" type="body"/>
          </p:nvPr>
        </p:nvSpPr>
        <p:spPr>
          <a:xfrm>
            <a:off x="4484120" y="1667497"/>
            <a:ext cx="4338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8" name="Google Shape;378;p4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" name="Google Shape;379;p4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5"/>
          <p:cNvSpPr/>
          <p:nvPr/>
        </p:nvSpPr>
        <p:spPr>
          <a:xfrm>
            <a:off x="298300" y="301050"/>
            <a:ext cx="5670900" cy="606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1" name="Google Shape;381;p45"/>
          <p:cNvSpPr txBox="1"/>
          <p:nvPr>
            <p:ph idx="4"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 Detailed Outline + Key Features">
  <p:cSld name="TITLE_3_1_1_1_1_1_1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"/>
          <p:cNvSpPr txBox="1"/>
          <p:nvPr>
            <p:ph idx="1" type="subTitle"/>
          </p:nvPr>
        </p:nvSpPr>
        <p:spPr>
          <a:xfrm>
            <a:off x="6076827" y="986538"/>
            <a:ext cx="25152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46"/>
          <p:cNvSpPr txBox="1"/>
          <p:nvPr>
            <p:ph idx="2" type="subTitle"/>
          </p:nvPr>
        </p:nvSpPr>
        <p:spPr>
          <a:xfrm>
            <a:off x="194675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6"/>
          <p:cNvSpPr txBox="1"/>
          <p:nvPr>
            <p:ph idx="3" type="subTitle"/>
          </p:nvPr>
        </p:nvSpPr>
        <p:spPr>
          <a:xfrm>
            <a:off x="1178298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46"/>
          <p:cNvSpPr txBox="1"/>
          <p:nvPr>
            <p:ph idx="4" type="subTitle"/>
          </p:nvPr>
        </p:nvSpPr>
        <p:spPr>
          <a:xfrm>
            <a:off x="2161921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46"/>
          <p:cNvSpPr txBox="1"/>
          <p:nvPr>
            <p:ph idx="5" type="subTitle"/>
          </p:nvPr>
        </p:nvSpPr>
        <p:spPr>
          <a:xfrm>
            <a:off x="3139107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46"/>
          <p:cNvSpPr txBox="1"/>
          <p:nvPr>
            <p:ph idx="6" type="subTitle"/>
          </p:nvPr>
        </p:nvSpPr>
        <p:spPr>
          <a:xfrm>
            <a:off x="4108806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46"/>
          <p:cNvSpPr txBox="1"/>
          <p:nvPr>
            <p:ph idx="7" type="subTitle"/>
          </p:nvPr>
        </p:nvSpPr>
        <p:spPr>
          <a:xfrm>
            <a:off x="5092429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46"/>
          <p:cNvSpPr/>
          <p:nvPr/>
        </p:nvSpPr>
        <p:spPr>
          <a:xfrm>
            <a:off x="298300" y="1301925"/>
            <a:ext cx="982800" cy="353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1" name="Google Shape;391;p46"/>
          <p:cNvSpPr/>
          <p:nvPr/>
        </p:nvSpPr>
        <p:spPr>
          <a:xfrm>
            <a:off x="5197656" y="1301925"/>
            <a:ext cx="982800" cy="353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2" name="Google Shape;392;p46"/>
          <p:cNvSpPr txBox="1"/>
          <p:nvPr>
            <p:ph idx="8" type="body"/>
          </p:nvPr>
        </p:nvSpPr>
        <p:spPr>
          <a:xfrm>
            <a:off x="302687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93" name="Google Shape;393;p46"/>
          <p:cNvSpPr txBox="1"/>
          <p:nvPr>
            <p:ph idx="9" type="body"/>
          </p:nvPr>
        </p:nvSpPr>
        <p:spPr>
          <a:xfrm>
            <a:off x="5210863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94" name="Google Shape;394;p46"/>
          <p:cNvSpPr/>
          <p:nvPr/>
        </p:nvSpPr>
        <p:spPr>
          <a:xfrm>
            <a:off x="3239217" y="1301925"/>
            <a:ext cx="982800" cy="353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5" name="Google Shape;395;p46"/>
          <p:cNvSpPr txBox="1"/>
          <p:nvPr>
            <p:ph idx="13" type="body"/>
          </p:nvPr>
        </p:nvSpPr>
        <p:spPr>
          <a:xfrm>
            <a:off x="3251210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96" name="Google Shape;396;p46"/>
          <p:cNvSpPr/>
          <p:nvPr/>
        </p:nvSpPr>
        <p:spPr>
          <a:xfrm>
            <a:off x="4215083" y="1301925"/>
            <a:ext cx="982800" cy="3530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7" name="Google Shape;397;p46"/>
          <p:cNvSpPr txBox="1"/>
          <p:nvPr>
            <p:ph idx="14" type="body"/>
          </p:nvPr>
        </p:nvSpPr>
        <p:spPr>
          <a:xfrm>
            <a:off x="4233736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98" name="Google Shape;398;p46"/>
          <p:cNvSpPr/>
          <p:nvPr/>
        </p:nvSpPr>
        <p:spPr>
          <a:xfrm>
            <a:off x="1280779" y="1301925"/>
            <a:ext cx="982800" cy="353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9" name="Google Shape;399;p46"/>
          <p:cNvSpPr txBox="1"/>
          <p:nvPr>
            <p:ph idx="15" type="body"/>
          </p:nvPr>
        </p:nvSpPr>
        <p:spPr>
          <a:xfrm>
            <a:off x="1286147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00" name="Google Shape;400;p46"/>
          <p:cNvSpPr/>
          <p:nvPr/>
        </p:nvSpPr>
        <p:spPr>
          <a:xfrm>
            <a:off x="2256692" y="1301925"/>
            <a:ext cx="982800" cy="353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1" name="Google Shape;401;p46"/>
          <p:cNvSpPr txBox="1"/>
          <p:nvPr>
            <p:ph idx="16" type="body"/>
          </p:nvPr>
        </p:nvSpPr>
        <p:spPr>
          <a:xfrm>
            <a:off x="2268684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02" name="Google Shape;402;p46"/>
          <p:cNvSpPr/>
          <p:nvPr/>
        </p:nvSpPr>
        <p:spPr>
          <a:xfrm>
            <a:off x="6182130" y="1301927"/>
            <a:ext cx="2656500" cy="1376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3" name="Google Shape;403;p46"/>
          <p:cNvSpPr/>
          <p:nvPr/>
        </p:nvSpPr>
        <p:spPr>
          <a:xfrm>
            <a:off x="6182130" y="2680069"/>
            <a:ext cx="2656500" cy="1376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4" name="Google Shape;404;p46"/>
          <p:cNvSpPr txBox="1"/>
          <p:nvPr>
            <p:ph idx="17" type="subTitle"/>
          </p:nvPr>
        </p:nvSpPr>
        <p:spPr>
          <a:xfrm>
            <a:off x="6164355" y="1264050"/>
            <a:ext cx="24726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46"/>
          <p:cNvSpPr txBox="1"/>
          <p:nvPr>
            <p:ph idx="18" type="body"/>
          </p:nvPr>
        </p:nvSpPr>
        <p:spPr>
          <a:xfrm>
            <a:off x="6160825" y="1743763"/>
            <a:ext cx="26868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6" name="Google Shape;406;p46"/>
          <p:cNvSpPr txBox="1"/>
          <p:nvPr>
            <p:ph idx="19" type="subTitle"/>
          </p:nvPr>
        </p:nvSpPr>
        <p:spPr>
          <a:xfrm>
            <a:off x="6164657" y="2640406"/>
            <a:ext cx="26868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46"/>
          <p:cNvSpPr txBox="1"/>
          <p:nvPr>
            <p:ph idx="20" type="body"/>
          </p:nvPr>
        </p:nvSpPr>
        <p:spPr>
          <a:xfrm>
            <a:off x="6160825" y="2978547"/>
            <a:ext cx="26868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8" name="Google Shape;408;p4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9" name="Google Shape;409;p4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46"/>
          <p:cNvSpPr/>
          <p:nvPr/>
        </p:nvSpPr>
        <p:spPr>
          <a:xfrm>
            <a:off x="298300" y="301050"/>
            <a:ext cx="56709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1" name="Google Shape;411;p46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vel Details">
  <p:cSld name="TITLE_3_1_1_1_1_1_1_1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/>
          <p:nvPr/>
        </p:nvSpPr>
        <p:spPr>
          <a:xfrm>
            <a:off x="298300" y="301050"/>
            <a:ext cx="35340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4" name="Google Shape;414;p47"/>
          <p:cNvSpPr txBox="1"/>
          <p:nvPr>
            <p:ph type="title"/>
          </p:nvPr>
        </p:nvSpPr>
        <p:spPr>
          <a:xfrm>
            <a:off x="279178" y="338025"/>
            <a:ext cx="35379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5" name="Google Shape;415;p47"/>
          <p:cNvSpPr/>
          <p:nvPr>
            <p:ph idx="2" type="pic"/>
          </p:nvPr>
        </p:nvSpPr>
        <p:spPr>
          <a:xfrm>
            <a:off x="3836145" y="1334531"/>
            <a:ext cx="1488300" cy="1557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47"/>
          <p:cNvSpPr/>
          <p:nvPr>
            <p:ph idx="3" type="pic"/>
          </p:nvPr>
        </p:nvSpPr>
        <p:spPr>
          <a:xfrm>
            <a:off x="3836145" y="2892484"/>
            <a:ext cx="1488300" cy="1557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47"/>
          <p:cNvSpPr/>
          <p:nvPr/>
        </p:nvSpPr>
        <p:spPr>
          <a:xfrm>
            <a:off x="5324404" y="2374069"/>
            <a:ext cx="2480100" cy="2086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8" name="Google Shape;418;p47"/>
          <p:cNvSpPr txBox="1"/>
          <p:nvPr>
            <p:ph idx="1" type="body"/>
          </p:nvPr>
        </p:nvSpPr>
        <p:spPr>
          <a:xfrm>
            <a:off x="5321031" y="2388890"/>
            <a:ext cx="2480100" cy="20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9" name="Google Shape;419;p47"/>
          <p:cNvSpPr/>
          <p:nvPr/>
        </p:nvSpPr>
        <p:spPr>
          <a:xfrm>
            <a:off x="5324434" y="790425"/>
            <a:ext cx="3021000" cy="1584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" name="Google Shape;420;p47"/>
          <p:cNvSpPr/>
          <p:nvPr/>
        </p:nvSpPr>
        <p:spPr>
          <a:xfrm>
            <a:off x="842990" y="908254"/>
            <a:ext cx="2989200" cy="2589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1" name="Google Shape;421;p47"/>
          <p:cNvSpPr txBox="1"/>
          <p:nvPr>
            <p:ph idx="4" type="body"/>
          </p:nvPr>
        </p:nvSpPr>
        <p:spPr>
          <a:xfrm>
            <a:off x="866096" y="1255168"/>
            <a:ext cx="2951100" cy="22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2" name="Google Shape;422;p47"/>
          <p:cNvSpPr txBox="1"/>
          <p:nvPr>
            <p:ph idx="5" type="body"/>
          </p:nvPr>
        </p:nvSpPr>
        <p:spPr>
          <a:xfrm>
            <a:off x="5321025" y="801853"/>
            <a:ext cx="30165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3" name="Google Shape;423;p47"/>
          <p:cNvSpPr txBox="1"/>
          <p:nvPr>
            <p:ph idx="6" type="subTitle"/>
          </p:nvPr>
        </p:nvSpPr>
        <p:spPr>
          <a:xfrm>
            <a:off x="854800" y="922100"/>
            <a:ext cx="29511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4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5" name="Google Shape;425;p4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ITLE_3_1_1_1_1_1_1_1_1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8"/>
          <p:cNvSpPr/>
          <p:nvPr/>
        </p:nvSpPr>
        <p:spPr>
          <a:xfrm>
            <a:off x="3263350" y="1223800"/>
            <a:ext cx="2617200" cy="2725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8" name="Google Shape;428;p48"/>
          <p:cNvSpPr txBox="1"/>
          <p:nvPr>
            <p:ph idx="1" type="subTitle"/>
          </p:nvPr>
        </p:nvSpPr>
        <p:spPr>
          <a:xfrm>
            <a:off x="3263400" y="1216529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48"/>
          <p:cNvSpPr/>
          <p:nvPr/>
        </p:nvSpPr>
        <p:spPr>
          <a:xfrm>
            <a:off x="643300" y="1223800"/>
            <a:ext cx="2617200" cy="27255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0" name="Google Shape;430;p48"/>
          <p:cNvSpPr txBox="1"/>
          <p:nvPr>
            <p:ph idx="2" type="body"/>
          </p:nvPr>
        </p:nvSpPr>
        <p:spPr>
          <a:xfrm>
            <a:off x="650150" y="1553646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1" name="Google Shape;431;p48"/>
          <p:cNvSpPr/>
          <p:nvPr/>
        </p:nvSpPr>
        <p:spPr>
          <a:xfrm>
            <a:off x="5883400" y="1223800"/>
            <a:ext cx="2617200" cy="2725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" name="Google Shape;432;p48"/>
          <p:cNvSpPr txBox="1"/>
          <p:nvPr>
            <p:ph idx="3" type="subTitle"/>
          </p:nvPr>
        </p:nvSpPr>
        <p:spPr>
          <a:xfrm>
            <a:off x="5883500" y="1216529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48"/>
          <p:cNvSpPr txBox="1"/>
          <p:nvPr>
            <p:ph idx="4" type="body"/>
          </p:nvPr>
        </p:nvSpPr>
        <p:spPr>
          <a:xfrm>
            <a:off x="546686" y="3949300"/>
            <a:ext cx="24048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34" name="Google Shape;434;p48"/>
          <p:cNvSpPr txBox="1"/>
          <p:nvPr>
            <p:ph idx="5" type="subTitle"/>
          </p:nvPr>
        </p:nvSpPr>
        <p:spPr>
          <a:xfrm>
            <a:off x="646300" y="1216529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48"/>
          <p:cNvSpPr txBox="1"/>
          <p:nvPr>
            <p:ph idx="6" type="body"/>
          </p:nvPr>
        </p:nvSpPr>
        <p:spPr>
          <a:xfrm>
            <a:off x="3264850" y="1553646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6" name="Google Shape;436;p48"/>
          <p:cNvSpPr txBox="1"/>
          <p:nvPr>
            <p:ph idx="7" type="body"/>
          </p:nvPr>
        </p:nvSpPr>
        <p:spPr>
          <a:xfrm>
            <a:off x="5883400" y="1553646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7" name="Google Shape;437;p48"/>
          <p:cNvSpPr txBox="1"/>
          <p:nvPr>
            <p:ph idx="8" type="body"/>
          </p:nvPr>
        </p:nvSpPr>
        <p:spPr>
          <a:xfrm>
            <a:off x="650150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38" name="Google Shape;438;p48"/>
          <p:cNvSpPr txBox="1"/>
          <p:nvPr>
            <p:ph idx="9" type="body"/>
          </p:nvPr>
        </p:nvSpPr>
        <p:spPr>
          <a:xfrm>
            <a:off x="1880475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39" name="Google Shape;439;p48"/>
          <p:cNvSpPr txBox="1"/>
          <p:nvPr>
            <p:ph idx="13" type="body"/>
          </p:nvPr>
        </p:nvSpPr>
        <p:spPr>
          <a:xfrm>
            <a:off x="3266775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40" name="Google Shape;440;p48"/>
          <p:cNvSpPr txBox="1"/>
          <p:nvPr>
            <p:ph idx="14" type="body"/>
          </p:nvPr>
        </p:nvSpPr>
        <p:spPr>
          <a:xfrm>
            <a:off x="4497100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41" name="Google Shape;441;p48"/>
          <p:cNvSpPr txBox="1"/>
          <p:nvPr>
            <p:ph idx="15" type="body"/>
          </p:nvPr>
        </p:nvSpPr>
        <p:spPr>
          <a:xfrm>
            <a:off x="5883400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42" name="Google Shape;442;p48"/>
          <p:cNvSpPr txBox="1"/>
          <p:nvPr>
            <p:ph idx="16" type="body"/>
          </p:nvPr>
        </p:nvSpPr>
        <p:spPr>
          <a:xfrm>
            <a:off x="7113725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43" name="Google Shape;443;p4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4" name="Google Shape;444;p48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5" name="Google Shape;445;p48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6" name="Google Shape;446;p48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 Pros and Cons">
  <p:cSld name="TITLE_3_1_1_1_1_1_1_1_1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/>
          <p:nvPr/>
        </p:nvSpPr>
        <p:spPr>
          <a:xfrm>
            <a:off x="298286" y="2469752"/>
            <a:ext cx="2849400" cy="2367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9" name="Google Shape;449;p49"/>
          <p:cNvSpPr/>
          <p:nvPr/>
        </p:nvSpPr>
        <p:spPr>
          <a:xfrm>
            <a:off x="3148000" y="2469752"/>
            <a:ext cx="2849400" cy="2367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5984943" y="2469752"/>
            <a:ext cx="2849400" cy="2367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1" name="Google Shape;451;p49"/>
          <p:cNvSpPr/>
          <p:nvPr>
            <p:ph idx="2" type="pic"/>
          </p:nvPr>
        </p:nvSpPr>
        <p:spPr>
          <a:xfrm>
            <a:off x="299192" y="1071125"/>
            <a:ext cx="2861400" cy="140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49"/>
          <p:cNvSpPr/>
          <p:nvPr>
            <p:ph idx="3" type="pic"/>
          </p:nvPr>
        </p:nvSpPr>
        <p:spPr>
          <a:xfrm>
            <a:off x="3147675" y="1071125"/>
            <a:ext cx="2837100" cy="140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49"/>
          <p:cNvSpPr/>
          <p:nvPr>
            <p:ph idx="4" type="pic"/>
          </p:nvPr>
        </p:nvSpPr>
        <p:spPr>
          <a:xfrm>
            <a:off x="5984750" y="1071125"/>
            <a:ext cx="2849400" cy="140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49"/>
          <p:cNvSpPr txBox="1"/>
          <p:nvPr>
            <p:ph idx="1" type="subTitle"/>
          </p:nvPr>
        </p:nvSpPr>
        <p:spPr>
          <a:xfrm>
            <a:off x="313140" y="2454080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49"/>
          <p:cNvSpPr txBox="1"/>
          <p:nvPr>
            <p:ph idx="5" type="body"/>
          </p:nvPr>
        </p:nvSpPr>
        <p:spPr>
          <a:xfrm>
            <a:off x="3157834" y="2811042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6" name="Google Shape;456;p49"/>
          <p:cNvSpPr txBox="1"/>
          <p:nvPr>
            <p:ph idx="6" type="body"/>
          </p:nvPr>
        </p:nvSpPr>
        <p:spPr>
          <a:xfrm>
            <a:off x="6001839" y="2811042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7" name="Google Shape;457;p49"/>
          <p:cNvSpPr txBox="1"/>
          <p:nvPr>
            <p:ph idx="7" type="body"/>
          </p:nvPr>
        </p:nvSpPr>
        <p:spPr>
          <a:xfrm>
            <a:off x="317282" y="2811042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8" name="Google Shape;458;p49"/>
          <p:cNvSpPr txBox="1"/>
          <p:nvPr>
            <p:ph idx="8" type="subTitle"/>
          </p:nvPr>
        </p:nvSpPr>
        <p:spPr>
          <a:xfrm>
            <a:off x="3153692" y="2454080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49"/>
          <p:cNvSpPr txBox="1"/>
          <p:nvPr>
            <p:ph idx="9" type="subTitle"/>
          </p:nvPr>
        </p:nvSpPr>
        <p:spPr>
          <a:xfrm>
            <a:off x="5997697" y="2454080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4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1" name="Google Shape;461;p4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49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3" name="Google Shape;463;p49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Points">
  <p:cSld name="TITLE_3_1_1_1_1_1_1_1_1_1_1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0"/>
          <p:cNvSpPr/>
          <p:nvPr/>
        </p:nvSpPr>
        <p:spPr>
          <a:xfrm>
            <a:off x="298300" y="1216800"/>
            <a:ext cx="3491400" cy="326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6" name="Google Shape;466;p50"/>
          <p:cNvSpPr txBox="1"/>
          <p:nvPr>
            <p:ph idx="1" type="subTitle"/>
          </p:nvPr>
        </p:nvSpPr>
        <p:spPr>
          <a:xfrm>
            <a:off x="323945" y="1242931"/>
            <a:ext cx="33144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50"/>
          <p:cNvSpPr/>
          <p:nvPr>
            <p:ph idx="2" type="pic"/>
          </p:nvPr>
        </p:nvSpPr>
        <p:spPr>
          <a:xfrm>
            <a:off x="3789350" y="1216800"/>
            <a:ext cx="5062200" cy="3622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50"/>
          <p:cNvSpPr txBox="1"/>
          <p:nvPr>
            <p:ph idx="3" type="body"/>
          </p:nvPr>
        </p:nvSpPr>
        <p:spPr>
          <a:xfrm>
            <a:off x="336530" y="1554822"/>
            <a:ext cx="3314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9" name="Google Shape;469;p50"/>
          <p:cNvSpPr txBox="1"/>
          <p:nvPr>
            <p:ph idx="4" type="subTitle"/>
          </p:nvPr>
        </p:nvSpPr>
        <p:spPr>
          <a:xfrm>
            <a:off x="336530" y="2289922"/>
            <a:ext cx="33015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50"/>
          <p:cNvSpPr txBox="1"/>
          <p:nvPr>
            <p:ph idx="5" type="body"/>
          </p:nvPr>
        </p:nvSpPr>
        <p:spPr>
          <a:xfrm>
            <a:off x="349106" y="2601813"/>
            <a:ext cx="33015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1" name="Google Shape;471;p50"/>
          <p:cNvSpPr txBox="1"/>
          <p:nvPr>
            <p:ph idx="6" type="subTitle"/>
          </p:nvPr>
        </p:nvSpPr>
        <p:spPr>
          <a:xfrm>
            <a:off x="323945" y="3346542"/>
            <a:ext cx="33144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50"/>
          <p:cNvSpPr txBox="1"/>
          <p:nvPr>
            <p:ph idx="7" type="body"/>
          </p:nvPr>
        </p:nvSpPr>
        <p:spPr>
          <a:xfrm>
            <a:off x="336569" y="3658433"/>
            <a:ext cx="3314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3" name="Google Shape;473;p5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4" name="Google Shape;474;p50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50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6" name="Google Shape;476;p50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3_1_1_1_1_1_1_1_1_1_1_2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"/>
          <p:cNvSpPr/>
          <p:nvPr/>
        </p:nvSpPr>
        <p:spPr>
          <a:xfrm>
            <a:off x="298300" y="1213300"/>
            <a:ext cx="5646900" cy="326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9" name="Google Shape;479;p51"/>
          <p:cNvSpPr txBox="1"/>
          <p:nvPr>
            <p:ph idx="1" type="body"/>
          </p:nvPr>
        </p:nvSpPr>
        <p:spPr>
          <a:xfrm>
            <a:off x="298300" y="1370375"/>
            <a:ext cx="56469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0" name="Google Shape;480;p5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1" name="Google Shape;481;p5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2" name="Google Shape;482;p51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3" name="Google Shape;483;p51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TITLE_3_1_1_1_1_1_1_1_1_1_1_2_2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/>
          <p:nvPr/>
        </p:nvSpPr>
        <p:spPr>
          <a:xfrm>
            <a:off x="298300" y="1213300"/>
            <a:ext cx="56469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6" name="Google Shape;486;p52"/>
          <p:cNvSpPr txBox="1"/>
          <p:nvPr>
            <p:ph idx="1" type="body"/>
          </p:nvPr>
        </p:nvSpPr>
        <p:spPr>
          <a:xfrm>
            <a:off x="298300" y="1370375"/>
            <a:ext cx="56469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7" name="Google Shape;487;p5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8" name="Google Shape;488;p5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52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0" name="Google Shape;490;p52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3_1_1_1_1_1_1_1_1_1_1_2_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"/>
          <p:cNvSpPr/>
          <p:nvPr/>
        </p:nvSpPr>
        <p:spPr>
          <a:xfrm>
            <a:off x="298300" y="1213300"/>
            <a:ext cx="40788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3" name="Google Shape;493;p53"/>
          <p:cNvSpPr txBox="1"/>
          <p:nvPr>
            <p:ph idx="1" type="body"/>
          </p:nvPr>
        </p:nvSpPr>
        <p:spPr>
          <a:xfrm>
            <a:off x="298300" y="1370375"/>
            <a:ext cx="40362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4" name="Google Shape;494;p53"/>
          <p:cNvSpPr/>
          <p:nvPr/>
        </p:nvSpPr>
        <p:spPr>
          <a:xfrm>
            <a:off x="4377100" y="1213300"/>
            <a:ext cx="4078800" cy="326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5" name="Google Shape;495;p53"/>
          <p:cNvSpPr txBox="1"/>
          <p:nvPr>
            <p:ph idx="2" type="body"/>
          </p:nvPr>
        </p:nvSpPr>
        <p:spPr>
          <a:xfrm>
            <a:off x="4377100" y="1370375"/>
            <a:ext cx="40362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6" name="Google Shape;496;p5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7" name="Google Shape;497;p53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53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9" name="Google Shape;499;p53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lth and Safety">
  <p:cSld name="TITLE_3_1_1_1_1_1_1_1_1_1_1_1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4"/>
          <p:cNvSpPr/>
          <p:nvPr>
            <p:ph idx="2" type="pic"/>
          </p:nvPr>
        </p:nvSpPr>
        <p:spPr>
          <a:xfrm>
            <a:off x="3789500" y="1216033"/>
            <a:ext cx="2512800" cy="2711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54"/>
          <p:cNvSpPr/>
          <p:nvPr/>
        </p:nvSpPr>
        <p:spPr>
          <a:xfrm>
            <a:off x="6300850" y="1795700"/>
            <a:ext cx="991200" cy="504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3" name="Google Shape;503;p54"/>
          <p:cNvSpPr/>
          <p:nvPr>
            <p:ph idx="3" type="pic"/>
          </p:nvPr>
        </p:nvSpPr>
        <p:spPr>
          <a:xfrm>
            <a:off x="6302375" y="2298975"/>
            <a:ext cx="2476800" cy="2539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54"/>
          <p:cNvSpPr/>
          <p:nvPr/>
        </p:nvSpPr>
        <p:spPr>
          <a:xfrm>
            <a:off x="298300" y="1216800"/>
            <a:ext cx="34914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5" name="Google Shape;505;p54"/>
          <p:cNvSpPr txBox="1"/>
          <p:nvPr>
            <p:ph idx="1" type="subTitle"/>
          </p:nvPr>
        </p:nvSpPr>
        <p:spPr>
          <a:xfrm>
            <a:off x="323945" y="1242931"/>
            <a:ext cx="33144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54"/>
          <p:cNvSpPr txBox="1"/>
          <p:nvPr>
            <p:ph idx="4" type="body"/>
          </p:nvPr>
        </p:nvSpPr>
        <p:spPr>
          <a:xfrm>
            <a:off x="336530" y="1554822"/>
            <a:ext cx="3314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07" name="Google Shape;507;p54"/>
          <p:cNvSpPr txBox="1"/>
          <p:nvPr>
            <p:ph idx="5" type="subTitle"/>
          </p:nvPr>
        </p:nvSpPr>
        <p:spPr>
          <a:xfrm>
            <a:off x="336530" y="2289922"/>
            <a:ext cx="33015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54"/>
          <p:cNvSpPr txBox="1"/>
          <p:nvPr>
            <p:ph idx="6" type="body"/>
          </p:nvPr>
        </p:nvSpPr>
        <p:spPr>
          <a:xfrm>
            <a:off x="349106" y="2601813"/>
            <a:ext cx="33015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09" name="Google Shape;509;p54"/>
          <p:cNvSpPr txBox="1"/>
          <p:nvPr>
            <p:ph idx="7" type="subTitle"/>
          </p:nvPr>
        </p:nvSpPr>
        <p:spPr>
          <a:xfrm>
            <a:off x="323945" y="3346542"/>
            <a:ext cx="33144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54"/>
          <p:cNvSpPr txBox="1"/>
          <p:nvPr>
            <p:ph idx="8" type="body"/>
          </p:nvPr>
        </p:nvSpPr>
        <p:spPr>
          <a:xfrm>
            <a:off x="336569" y="3658433"/>
            <a:ext cx="3314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1" name="Google Shape;511;p54"/>
          <p:cNvSpPr/>
          <p:nvPr/>
        </p:nvSpPr>
        <p:spPr>
          <a:xfrm>
            <a:off x="3789500" y="3927425"/>
            <a:ext cx="2512800" cy="549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2" name="Google Shape;512;p5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3" name="Google Shape;513;p5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54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5" name="Google Shape;515;p54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ommendations">
  <p:cSld name="TITLE_3_1_1_1_1_1_1_1_1_1_1_1_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5"/>
          <p:cNvSpPr/>
          <p:nvPr/>
        </p:nvSpPr>
        <p:spPr>
          <a:xfrm>
            <a:off x="1694350" y="1223800"/>
            <a:ext cx="5755200" cy="3534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8" name="Google Shape;518;p55"/>
          <p:cNvSpPr txBox="1"/>
          <p:nvPr>
            <p:ph idx="1" type="body"/>
          </p:nvPr>
        </p:nvSpPr>
        <p:spPr>
          <a:xfrm>
            <a:off x="1705750" y="1223400"/>
            <a:ext cx="57552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9" name="Google Shape;519;p5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0" name="Google Shape;520;p5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55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2" name="Google Shape;522;p55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cision Making Timelines">
  <p:cSld name="TITLE_3_1_1_1_1_1_1_1_1_1_1_1_1_1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6"/>
          <p:cNvSpPr txBox="1"/>
          <p:nvPr>
            <p:ph idx="1" type="subTitle"/>
          </p:nvPr>
        </p:nvSpPr>
        <p:spPr>
          <a:xfrm>
            <a:off x="974626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56"/>
          <p:cNvSpPr txBox="1"/>
          <p:nvPr>
            <p:ph idx="2" type="subTitle"/>
          </p:nvPr>
        </p:nvSpPr>
        <p:spPr>
          <a:xfrm>
            <a:off x="1947538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56"/>
          <p:cNvSpPr txBox="1"/>
          <p:nvPr>
            <p:ph idx="3" type="subTitle"/>
          </p:nvPr>
        </p:nvSpPr>
        <p:spPr>
          <a:xfrm>
            <a:off x="2920451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56"/>
          <p:cNvSpPr txBox="1"/>
          <p:nvPr>
            <p:ph idx="4" type="subTitle"/>
          </p:nvPr>
        </p:nvSpPr>
        <p:spPr>
          <a:xfrm>
            <a:off x="3893363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56"/>
          <p:cNvSpPr txBox="1"/>
          <p:nvPr>
            <p:ph idx="5" type="subTitle"/>
          </p:nvPr>
        </p:nvSpPr>
        <p:spPr>
          <a:xfrm>
            <a:off x="4866276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56"/>
          <p:cNvSpPr txBox="1"/>
          <p:nvPr>
            <p:ph idx="6" type="subTitle"/>
          </p:nvPr>
        </p:nvSpPr>
        <p:spPr>
          <a:xfrm>
            <a:off x="5839189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56"/>
          <p:cNvSpPr txBox="1"/>
          <p:nvPr>
            <p:ph idx="7" type="subTitle"/>
          </p:nvPr>
        </p:nvSpPr>
        <p:spPr>
          <a:xfrm>
            <a:off x="6812101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56"/>
          <p:cNvSpPr txBox="1"/>
          <p:nvPr>
            <p:ph idx="8" type="subTitle"/>
          </p:nvPr>
        </p:nvSpPr>
        <p:spPr>
          <a:xfrm>
            <a:off x="7785014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2" name="Google Shape;532;p56"/>
          <p:cNvCxnSpPr/>
          <p:nvPr/>
        </p:nvCxnSpPr>
        <p:spPr>
          <a:xfrm>
            <a:off x="326031" y="3827919"/>
            <a:ext cx="830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3" name="Google Shape;533;p56"/>
          <p:cNvCxnSpPr/>
          <p:nvPr/>
        </p:nvCxnSpPr>
        <p:spPr>
          <a:xfrm>
            <a:off x="1060840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56"/>
          <p:cNvCxnSpPr/>
          <p:nvPr/>
        </p:nvCxnSpPr>
        <p:spPr>
          <a:xfrm>
            <a:off x="2039296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5" name="Google Shape;535;p56"/>
          <p:cNvCxnSpPr/>
          <p:nvPr/>
        </p:nvCxnSpPr>
        <p:spPr>
          <a:xfrm>
            <a:off x="3011282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" name="Google Shape;536;p56"/>
          <p:cNvCxnSpPr/>
          <p:nvPr/>
        </p:nvCxnSpPr>
        <p:spPr>
          <a:xfrm>
            <a:off x="3989739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" name="Google Shape;537;p56"/>
          <p:cNvCxnSpPr/>
          <p:nvPr/>
        </p:nvCxnSpPr>
        <p:spPr>
          <a:xfrm>
            <a:off x="4968195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Google Shape;538;p56"/>
          <p:cNvCxnSpPr/>
          <p:nvPr/>
        </p:nvCxnSpPr>
        <p:spPr>
          <a:xfrm>
            <a:off x="5939111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56"/>
          <p:cNvCxnSpPr/>
          <p:nvPr/>
        </p:nvCxnSpPr>
        <p:spPr>
          <a:xfrm>
            <a:off x="6911098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56"/>
          <p:cNvCxnSpPr/>
          <p:nvPr/>
        </p:nvCxnSpPr>
        <p:spPr>
          <a:xfrm>
            <a:off x="7888483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56"/>
          <p:cNvCxnSpPr/>
          <p:nvPr/>
        </p:nvCxnSpPr>
        <p:spPr>
          <a:xfrm>
            <a:off x="1554373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56"/>
          <p:cNvCxnSpPr/>
          <p:nvPr/>
        </p:nvCxnSpPr>
        <p:spPr>
          <a:xfrm>
            <a:off x="2532830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56"/>
          <p:cNvCxnSpPr/>
          <p:nvPr/>
        </p:nvCxnSpPr>
        <p:spPr>
          <a:xfrm>
            <a:off x="3504816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56"/>
          <p:cNvCxnSpPr/>
          <p:nvPr/>
        </p:nvCxnSpPr>
        <p:spPr>
          <a:xfrm>
            <a:off x="4483273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" name="Google Shape;545;p56"/>
          <p:cNvCxnSpPr/>
          <p:nvPr/>
        </p:nvCxnSpPr>
        <p:spPr>
          <a:xfrm>
            <a:off x="5461729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6" name="Google Shape;546;p56"/>
          <p:cNvCxnSpPr/>
          <p:nvPr/>
        </p:nvCxnSpPr>
        <p:spPr>
          <a:xfrm>
            <a:off x="6432645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7" name="Google Shape;547;p56"/>
          <p:cNvCxnSpPr/>
          <p:nvPr/>
        </p:nvCxnSpPr>
        <p:spPr>
          <a:xfrm>
            <a:off x="7404631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Google Shape;548;p56"/>
          <p:cNvCxnSpPr/>
          <p:nvPr/>
        </p:nvCxnSpPr>
        <p:spPr>
          <a:xfrm>
            <a:off x="8382017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9" name="Google Shape;549;p56"/>
          <p:cNvCxnSpPr/>
          <p:nvPr/>
        </p:nvCxnSpPr>
        <p:spPr>
          <a:xfrm>
            <a:off x="567306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0" name="Google Shape;550;p56"/>
          <p:cNvSpPr txBox="1"/>
          <p:nvPr>
            <p:ph idx="9" type="body"/>
          </p:nvPr>
        </p:nvSpPr>
        <p:spPr>
          <a:xfrm>
            <a:off x="219725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51" name="Google Shape;551;p56"/>
          <p:cNvSpPr txBox="1"/>
          <p:nvPr>
            <p:ph idx="13" type="body"/>
          </p:nvPr>
        </p:nvSpPr>
        <p:spPr>
          <a:xfrm>
            <a:off x="1676863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52" name="Google Shape;552;p56"/>
          <p:cNvSpPr txBox="1"/>
          <p:nvPr>
            <p:ph idx="14" type="body"/>
          </p:nvPr>
        </p:nvSpPr>
        <p:spPr>
          <a:xfrm>
            <a:off x="3156254" y="4379255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53" name="Google Shape;553;p56"/>
          <p:cNvSpPr txBox="1"/>
          <p:nvPr>
            <p:ph idx="15" type="body"/>
          </p:nvPr>
        </p:nvSpPr>
        <p:spPr>
          <a:xfrm>
            <a:off x="3879515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54" name="Google Shape;554;p56"/>
          <p:cNvSpPr txBox="1"/>
          <p:nvPr>
            <p:ph idx="16" type="body"/>
          </p:nvPr>
        </p:nvSpPr>
        <p:spPr>
          <a:xfrm>
            <a:off x="5835342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55" name="Google Shape;555;p56"/>
          <p:cNvSpPr txBox="1"/>
          <p:nvPr>
            <p:ph idx="17" type="body"/>
          </p:nvPr>
        </p:nvSpPr>
        <p:spPr>
          <a:xfrm>
            <a:off x="7300272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56" name="Google Shape;556;p56"/>
          <p:cNvSpPr txBox="1"/>
          <p:nvPr>
            <p:ph idx="18" type="body"/>
          </p:nvPr>
        </p:nvSpPr>
        <p:spPr>
          <a:xfrm>
            <a:off x="5213426" y="4379255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57" name="Google Shape;557;p5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8" name="Google Shape;558;p5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9" name="Google Shape;559;p56"/>
          <p:cNvSpPr/>
          <p:nvPr/>
        </p:nvSpPr>
        <p:spPr>
          <a:xfrm>
            <a:off x="301794" y="301050"/>
            <a:ext cx="6609300" cy="606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0" name="Google Shape;560;p56"/>
          <p:cNvSpPr txBox="1"/>
          <p:nvPr>
            <p:ph type="title"/>
          </p:nvPr>
        </p:nvSpPr>
        <p:spPr>
          <a:xfrm>
            <a:off x="279173" y="338025"/>
            <a:ext cx="658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/Outro Slide">
  <p:cSld name="TITLE_3_1_1_1_1_1_1_1_1_1_1_1_1_1_1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7"/>
          <p:cNvSpPr/>
          <p:nvPr/>
        </p:nvSpPr>
        <p:spPr>
          <a:xfrm>
            <a:off x="4316871" y="2841579"/>
            <a:ext cx="1052100" cy="1086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3" name="Google Shape;563;p57"/>
          <p:cNvSpPr/>
          <p:nvPr/>
        </p:nvSpPr>
        <p:spPr>
          <a:xfrm>
            <a:off x="2213760" y="2848150"/>
            <a:ext cx="2101800" cy="5433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4" name="Google Shape;564;p57"/>
          <p:cNvSpPr/>
          <p:nvPr/>
        </p:nvSpPr>
        <p:spPr>
          <a:xfrm>
            <a:off x="1172300" y="1208200"/>
            <a:ext cx="3146100" cy="16398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5" name="Google Shape;565;p57"/>
          <p:cNvSpPr txBox="1"/>
          <p:nvPr>
            <p:ph type="title"/>
          </p:nvPr>
        </p:nvSpPr>
        <p:spPr>
          <a:xfrm>
            <a:off x="1172300" y="1208200"/>
            <a:ext cx="31461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6" name="Google Shape;566;p57"/>
          <p:cNvSpPr/>
          <p:nvPr/>
        </p:nvSpPr>
        <p:spPr>
          <a:xfrm>
            <a:off x="4316873" y="2300152"/>
            <a:ext cx="5289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7" name="Google Shape;567;p57"/>
          <p:cNvSpPr txBox="1"/>
          <p:nvPr>
            <p:ph idx="2" type="title"/>
          </p:nvPr>
        </p:nvSpPr>
        <p:spPr>
          <a:xfrm>
            <a:off x="4316875" y="2841575"/>
            <a:ext cx="1052100" cy="10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8" name="Google Shape;568;p5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9" name="Google Shape;569;p5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20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2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9"/>
          <p:cNvSpPr/>
          <p:nvPr/>
        </p:nvSpPr>
        <p:spPr>
          <a:xfrm>
            <a:off x="1822200" y="1536600"/>
            <a:ext cx="4986900" cy="1081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3" name="Google Shape;573;p59"/>
          <p:cNvSpPr txBox="1"/>
          <p:nvPr>
            <p:ph type="title"/>
          </p:nvPr>
        </p:nvSpPr>
        <p:spPr>
          <a:xfrm>
            <a:off x="1822300" y="1548425"/>
            <a:ext cx="49869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4" name="Google Shape;574;p59"/>
          <p:cNvSpPr/>
          <p:nvPr/>
        </p:nvSpPr>
        <p:spPr>
          <a:xfrm>
            <a:off x="4655406" y="2617800"/>
            <a:ext cx="2159400" cy="989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5" name="Google Shape;575;p59"/>
          <p:cNvSpPr txBox="1"/>
          <p:nvPr>
            <p:ph idx="1" type="subTitle"/>
          </p:nvPr>
        </p:nvSpPr>
        <p:spPr>
          <a:xfrm>
            <a:off x="4649825" y="2625603"/>
            <a:ext cx="2159400" cy="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6" name="Google Shape;576;p5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7" name="Google Shape;577;p5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3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0"/>
          <p:cNvSpPr/>
          <p:nvPr/>
        </p:nvSpPr>
        <p:spPr>
          <a:xfrm>
            <a:off x="1172300" y="1667975"/>
            <a:ext cx="5841600" cy="16398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0" name="Google Shape;580;p60"/>
          <p:cNvSpPr/>
          <p:nvPr/>
        </p:nvSpPr>
        <p:spPr>
          <a:xfrm>
            <a:off x="7013875" y="2761675"/>
            <a:ext cx="5940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1" name="Google Shape;581;p60"/>
          <p:cNvSpPr txBox="1"/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2" name="Google Shape;582;p60"/>
          <p:cNvSpPr/>
          <p:nvPr/>
        </p:nvSpPr>
        <p:spPr>
          <a:xfrm>
            <a:off x="643300" y="1667975"/>
            <a:ext cx="528900" cy="528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3" name="Google Shape;583;p6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4" name="Google Shape;584;p60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4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1"/>
          <p:cNvSpPr/>
          <p:nvPr/>
        </p:nvSpPr>
        <p:spPr>
          <a:xfrm>
            <a:off x="298300" y="1213300"/>
            <a:ext cx="3455100" cy="326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7" name="Google Shape;587;p61"/>
          <p:cNvSpPr txBox="1"/>
          <p:nvPr>
            <p:ph idx="1" type="body"/>
          </p:nvPr>
        </p:nvSpPr>
        <p:spPr>
          <a:xfrm>
            <a:off x="377800" y="1370375"/>
            <a:ext cx="32961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88" name="Google Shape;588;p61"/>
          <p:cNvSpPr/>
          <p:nvPr/>
        </p:nvSpPr>
        <p:spPr>
          <a:xfrm>
            <a:off x="3753400" y="1213300"/>
            <a:ext cx="3455100" cy="326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9" name="Google Shape;589;p61"/>
          <p:cNvSpPr txBox="1"/>
          <p:nvPr>
            <p:ph idx="2" type="body"/>
          </p:nvPr>
        </p:nvSpPr>
        <p:spPr>
          <a:xfrm>
            <a:off x="3832900" y="1370375"/>
            <a:ext cx="32961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90" name="Google Shape;590;p6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1" name="Google Shape;591;p6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2" name="Google Shape;592;p61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3" name="Google Shape;593;p61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4_1_1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6" name="Google Shape;596;p6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62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8" name="Google Shape;598;p62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CUSTOM_5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3"/>
          <p:cNvSpPr/>
          <p:nvPr/>
        </p:nvSpPr>
        <p:spPr>
          <a:xfrm>
            <a:off x="298862" y="1213300"/>
            <a:ext cx="42042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1" name="Google Shape;601;p63"/>
          <p:cNvSpPr txBox="1"/>
          <p:nvPr>
            <p:ph idx="1" type="body"/>
          </p:nvPr>
        </p:nvSpPr>
        <p:spPr>
          <a:xfrm>
            <a:off x="370550" y="1290925"/>
            <a:ext cx="4060800" cy="30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02" name="Google Shape;602;p6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3" name="Google Shape;603;p63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4" name="Google Shape;604;p63"/>
          <p:cNvSpPr/>
          <p:nvPr/>
        </p:nvSpPr>
        <p:spPr>
          <a:xfrm>
            <a:off x="298300" y="301050"/>
            <a:ext cx="42363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5" name="Google Shape;605;p63"/>
          <p:cNvSpPr txBox="1"/>
          <p:nvPr>
            <p:ph type="title"/>
          </p:nvPr>
        </p:nvSpPr>
        <p:spPr>
          <a:xfrm>
            <a:off x="279177" y="338025"/>
            <a:ext cx="42042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6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4"/>
          <p:cNvSpPr/>
          <p:nvPr/>
        </p:nvSpPr>
        <p:spPr>
          <a:xfrm>
            <a:off x="1172300" y="1667975"/>
            <a:ext cx="5841600" cy="16398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8" name="Google Shape;608;p64"/>
          <p:cNvSpPr/>
          <p:nvPr/>
        </p:nvSpPr>
        <p:spPr>
          <a:xfrm>
            <a:off x="7013875" y="2761675"/>
            <a:ext cx="5940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9" name="Google Shape;609;p64"/>
          <p:cNvSpPr txBox="1"/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0" name="Google Shape;610;p64"/>
          <p:cNvSpPr/>
          <p:nvPr/>
        </p:nvSpPr>
        <p:spPr>
          <a:xfrm>
            <a:off x="643300" y="1667975"/>
            <a:ext cx="528900" cy="528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1" name="Google Shape;611;p6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2" name="Google Shape;612;p6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CUSTOM_7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5"/>
          <p:cNvSpPr/>
          <p:nvPr/>
        </p:nvSpPr>
        <p:spPr>
          <a:xfrm>
            <a:off x="1172300" y="2775600"/>
            <a:ext cx="2953200" cy="890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5" name="Google Shape;615;p65"/>
          <p:cNvSpPr/>
          <p:nvPr/>
        </p:nvSpPr>
        <p:spPr>
          <a:xfrm>
            <a:off x="1172300" y="1477197"/>
            <a:ext cx="5841600" cy="1298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6" name="Google Shape;616;p65"/>
          <p:cNvSpPr/>
          <p:nvPr/>
        </p:nvSpPr>
        <p:spPr>
          <a:xfrm>
            <a:off x="4125500" y="2775588"/>
            <a:ext cx="5940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7" name="Google Shape;617;p65"/>
          <p:cNvSpPr txBox="1"/>
          <p:nvPr>
            <p:ph type="title"/>
          </p:nvPr>
        </p:nvSpPr>
        <p:spPr>
          <a:xfrm>
            <a:off x="1227050" y="1551048"/>
            <a:ext cx="5732100" cy="11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8" name="Google Shape;618;p65"/>
          <p:cNvSpPr txBox="1"/>
          <p:nvPr>
            <p:ph idx="1" type="subTitle"/>
          </p:nvPr>
        </p:nvSpPr>
        <p:spPr>
          <a:xfrm>
            <a:off x="1240100" y="2837775"/>
            <a:ext cx="2832300" cy="7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6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0" name="Google Shape;620;p6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1" name="Google Shape;621;p65"/>
          <p:cNvSpPr txBox="1"/>
          <p:nvPr>
            <p:ph idx="2" type="body"/>
          </p:nvPr>
        </p:nvSpPr>
        <p:spPr>
          <a:xfrm>
            <a:off x="1187325" y="3840875"/>
            <a:ext cx="68928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8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6"/>
          <p:cNvSpPr txBox="1"/>
          <p:nvPr>
            <p:ph idx="1" type="body"/>
          </p:nvPr>
        </p:nvSpPr>
        <p:spPr>
          <a:xfrm>
            <a:off x="333900" y="1202400"/>
            <a:ext cx="4060800" cy="27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24" name="Google Shape;624;p6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5" name="Google Shape;625;p6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9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8" name="Google Shape;628;p6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9" name="Google Shape;629;p67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0" name="Google Shape;630;p67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1" name="Google Shape;631;p67"/>
          <p:cNvSpPr txBox="1"/>
          <p:nvPr>
            <p:ph idx="1" type="body"/>
          </p:nvPr>
        </p:nvSpPr>
        <p:spPr>
          <a:xfrm>
            <a:off x="333900" y="1202400"/>
            <a:ext cx="4060800" cy="27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8"/>
          <p:cNvSpPr txBox="1"/>
          <p:nvPr>
            <p:ph idx="1" type="subTitle"/>
          </p:nvPr>
        </p:nvSpPr>
        <p:spPr>
          <a:xfrm>
            <a:off x="317500" y="12514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68"/>
          <p:cNvSpPr txBox="1"/>
          <p:nvPr>
            <p:ph idx="2" type="subTitle"/>
          </p:nvPr>
        </p:nvSpPr>
        <p:spPr>
          <a:xfrm>
            <a:off x="4421675" y="12514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68"/>
          <p:cNvSpPr txBox="1"/>
          <p:nvPr>
            <p:ph idx="3" type="subTitle"/>
          </p:nvPr>
        </p:nvSpPr>
        <p:spPr>
          <a:xfrm>
            <a:off x="317500" y="23000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68"/>
          <p:cNvSpPr txBox="1"/>
          <p:nvPr>
            <p:ph idx="4" type="subTitle"/>
          </p:nvPr>
        </p:nvSpPr>
        <p:spPr>
          <a:xfrm>
            <a:off x="4421675" y="23000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68"/>
          <p:cNvSpPr txBox="1"/>
          <p:nvPr>
            <p:ph idx="5" type="subTitle"/>
          </p:nvPr>
        </p:nvSpPr>
        <p:spPr>
          <a:xfrm>
            <a:off x="317500" y="33486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8" name="Google Shape;638;p68"/>
          <p:cNvSpPr txBox="1"/>
          <p:nvPr>
            <p:ph idx="6" type="subTitle"/>
          </p:nvPr>
        </p:nvSpPr>
        <p:spPr>
          <a:xfrm>
            <a:off x="4421675" y="33486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6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0" name="Google Shape;640;p68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1" name="Google Shape;641;p68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2" name="Google Shape;642;p68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11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9"/>
          <p:cNvSpPr/>
          <p:nvPr/>
        </p:nvSpPr>
        <p:spPr>
          <a:xfrm>
            <a:off x="292600" y="1214724"/>
            <a:ext cx="4239000" cy="2501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5" name="Google Shape;645;p69"/>
          <p:cNvSpPr/>
          <p:nvPr>
            <p:ph idx="2" type="pic"/>
          </p:nvPr>
        </p:nvSpPr>
        <p:spPr>
          <a:xfrm>
            <a:off x="4531775" y="1221524"/>
            <a:ext cx="4302600" cy="3635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69"/>
          <p:cNvSpPr txBox="1"/>
          <p:nvPr>
            <p:ph idx="1" type="body"/>
          </p:nvPr>
        </p:nvSpPr>
        <p:spPr>
          <a:xfrm>
            <a:off x="340319" y="1261074"/>
            <a:ext cx="4061400" cy="24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47" name="Google Shape;647;p6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8" name="Google Shape;648;p6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69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0" name="Google Shape;650;p69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2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0"/>
          <p:cNvSpPr/>
          <p:nvPr/>
        </p:nvSpPr>
        <p:spPr>
          <a:xfrm>
            <a:off x="290556" y="1213300"/>
            <a:ext cx="40176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3" name="Google Shape;653;p70"/>
          <p:cNvSpPr txBox="1"/>
          <p:nvPr>
            <p:ph idx="1" type="body"/>
          </p:nvPr>
        </p:nvSpPr>
        <p:spPr>
          <a:xfrm>
            <a:off x="416145" y="2078725"/>
            <a:ext cx="37665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54" name="Google Shape;654;p70"/>
          <p:cNvSpPr/>
          <p:nvPr/>
        </p:nvSpPr>
        <p:spPr>
          <a:xfrm>
            <a:off x="4308218" y="1213300"/>
            <a:ext cx="4017600" cy="326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5" name="Google Shape;655;p70"/>
          <p:cNvSpPr txBox="1"/>
          <p:nvPr>
            <p:ph idx="2" type="body"/>
          </p:nvPr>
        </p:nvSpPr>
        <p:spPr>
          <a:xfrm>
            <a:off x="4433807" y="2078725"/>
            <a:ext cx="37665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56" name="Google Shape;656;p70"/>
          <p:cNvSpPr txBox="1"/>
          <p:nvPr>
            <p:ph idx="3" type="subTitle"/>
          </p:nvPr>
        </p:nvSpPr>
        <p:spPr>
          <a:xfrm>
            <a:off x="416145" y="1328375"/>
            <a:ext cx="37665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70"/>
          <p:cNvSpPr txBox="1"/>
          <p:nvPr>
            <p:ph idx="4" type="subTitle"/>
          </p:nvPr>
        </p:nvSpPr>
        <p:spPr>
          <a:xfrm>
            <a:off x="4433807" y="1328375"/>
            <a:ext cx="37665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7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9" name="Google Shape;659;p70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0" name="Google Shape;660;p70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1" name="Google Shape;661;p70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13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1"/>
          <p:cNvSpPr/>
          <p:nvPr/>
        </p:nvSpPr>
        <p:spPr>
          <a:xfrm>
            <a:off x="290556" y="1213300"/>
            <a:ext cx="28455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4" name="Google Shape;664;p71"/>
          <p:cNvSpPr txBox="1"/>
          <p:nvPr>
            <p:ph idx="1" type="body"/>
          </p:nvPr>
        </p:nvSpPr>
        <p:spPr>
          <a:xfrm>
            <a:off x="379498" y="2078725"/>
            <a:ext cx="26673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65" name="Google Shape;665;p71"/>
          <p:cNvSpPr/>
          <p:nvPr/>
        </p:nvSpPr>
        <p:spPr>
          <a:xfrm>
            <a:off x="3135874" y="1213300"/>
            <a:ext cx="2845500" cy="326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6" name="Google Shape;666;p71"/>
          <p:cNvSpPr txBox="1"/>
          <p:nvPr>
            <p:ph idx="2" type="body"/>
          </p:nvPr>
        </p:nvSpPr>
        <p:spPr>
          <a:xfrm>
            <a:off x="3224816" y="2078725"/>
            <a:ext cx="26673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67" name="Google Shape;667;p71"/>
          <p:cNvSpPr txBox="1"/>
          <p:nvPr>
            <p:ph idx="3" type="subTitle"/>
          </p:nvPr>
        </p:nvSpPr>
        <p:spPr>
          <a:xfrm>
            <a:off x="379498" y="1328375"/>
            <a:ext cx="26673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p71"/>
          <p:cNvSpPr txBox="1"/>
          <p:nvPr>
            <p:ph idx="4" type="subTitle"/>
          </p:nvPr>
        </p:nvSpPr>
        <p:spPr>
          <a:xfrm>
            <a:off x="3224816" y="1328375"/>
            <a:ext cx="26673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71"/>
          <p:cNvSpPr/>
          <p:nvPr/>
        </p:nvSpPr>
        <p:spPr>
          <a:xfrm>
            <a:off x="5981304" y="1213300"/>
            <a:ext cx="2845500" cy="326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0" name="Google Shape;670;p71"/>
          <p:cNvSpPr txBox="1"/>
          <p:nvPr>
            <p:ph idx="5" type="body"/>
          </p:nvPr>
        </p:nvSpPr>
        <p:spPr>
          <a:xfrm>
            <a:off x="6070247" y="2078725"/>
            <a:ext cx="26673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71" name="Google Shape;671;p71"/>
          <p:cNvSpPr txBox="1"/>
          <p:nvPr>
            <p:ph idx="6" type="subTitle"/>
          </p:nvPr>
        </p:nvSpPr>
        <p:spPr>
          <a:xfrm>
            <a:off x="6070247" y="1328375"/>
            <a:ext cx="26673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7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3" name="Google Shape;673;p7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4" name="Google Shape;674;p71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5" name="Google Shape;675;p71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14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2"/>
          <p:cNvSpPr/>
          <p:nvPr/>
        </p:nvSpPr>
        <p:spPr>
          <a:xfrm>
            <a:off x="292600" y="1213300"/>
            <a:ext cx="21327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8" name="Google Shape;678;p72"/>
          <p:cNvSpPr txBox="1"/>
          <p:nvPr>
            <p:ph idx="1" type="body"/>
          </p:nvPr>
        </p:nvSpPr>
        <p:spPr>
          <a:xfrm>
            <a:off x="388220" y="2064025"/>
            <a:ext cx="19338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79" name="Google Shape;679;p72"/>
          <p:cNvSpPr/>
          <p:nvPr/>
        </p:nvSpPr>
        <p:spPr>
          <a:xfrm>
            <a:off x="2425130" y="1213300"/>
            <a:ext cx="2132700" cy="326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0" name="Google Shape;680;p72"/>
          <p:cNvSpPr txBox="1"/>
          <p:nvPr>
            <p:ph idx="2" type="body"/>
          </p:nvPr>
        </p:nvSpPr>
        <p:spPr>
          <a:xfrm>
            <a:off x="2524606" y="2073825"/>
            <a:ext cx="19338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81" name="Google Shape;681;p72"/>
          <p:cNvSpPr txBox="1"/>
          <p:nvPr>
            <p:ph idx="3" type="subTitle"/>
          </p:nvPr>
        </p:nvSpPr>
        <p:spPr>
          <a:xfrm>
            <a:off x="395987" y="1313675"/>
            <a:ext cx="1933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72"/>
          <p:cNvSpPr txBox="1"/>
          <p:nvPr>
            <p:ph idx="4" type="subTitle"/>
          </p:nvPr>
        </p:nvSpPr>
        <p:spPr>
          <a:xfrm>
            <a:off x="2524607" y="1323475"/>
            <a:ext cx="1933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72"/>
          <p:cNvSpPr/>
          <p:nvPr/>
        </p:nvSpPr>
        <p:spPr>
          <a:xfrm>
            <a:off x="4557594" y="1213300"/>
            <a:ext cx="2132700" cy="326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4" name="Google Shape;684;p72"/>
          <p:cNvSpPr txBox="1"/>
          <p:nvPr>
            <p:ph idx="5" type="body"/>
          </p:nvPr>
        </p:nvSpPr>
        <p:spPr>
          <a:xfrm>
            <a:off x="4657139" y="2073825"/>
            <a:ext cx="19338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85" name="Google Shape;685;p72"/>
          <p:cNvSpPr/>
          <p:nvPr/>
        </p:nvSpPr>
        <p:spPr>
          <a:xfrm>
            <a:off x="6690125" y="1213300"/>
            <a:ext cx="2132700" cy="326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6" name="Google Shape;686;p72"/>
          <p:cNvSpPr txBox="1"/>
          <p:nvPr>
            <p:ph idx="6" type="body"/>
          </p:nvPr>
        </p:nvSpPr>
        <p:spPr>
          <a:xfrm>
            <a:off x="6789589" y="2073825"/>
            <a:ext cx="19338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87" name="Google Shape;687;p72"/>
          <p:cNvSpPr txBox="1"/>
          <p:nvPr>
            <p:ph idx="7" type="subTitle"/>
          </p:nvPr>
        </p:nvSpPr>
        <p:spPr>
          <a:xfrm>
            <a:off x="4657140" y="1323475"/>
            <a:ext cx="1933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72"/>
          <p:cNvSpPr txBox="1"/>
          <p:nvPr>
            <p:ph idx="8" type="subTitle"/>
          </p:nvPr>
        </p:nvSpPr>
        <p:spPr>
          <a:xfrm>
            <a:off x="6789588" y="1323475"/>
            <a:ext cx="1933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7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0" name="Google Shape;690;p7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1" name="Google Shape;691;p72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2" name="Google Shape;692;p72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15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3"/>
          <p:cNvSpPr/>
          <p:nvPr>
            <p:ph idx="2" type="pic"/>
          </p:nvPr>
        </p:nvSpPr>
        <p:spPr>
          <a:xfrm>
            <a:off x="332000" y="1102925"/>
            <a:ext cx="6915000" cy="3725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p73"/>
          <p:cNvSpPr/>
          <p:nvPr/>
        </p:nvSpPr>
        <p:spPr>
          <a:xfrm>
            <a:off x="7236337" y="1102925"/>
            <a:ext cx="1097400" cy="460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6" name="Google Shape;696;p7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7" name="Google Shape;697;p73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8" name="Google Shape;698;p73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9" name="Google Shape;699;p73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6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4"/>
          <p:cNvSpPr/>
          <p:nvPr/>
        </p:nvSpPr>
        <p:spPr>
          <a:xfrm>
            <a:off x="299641" y="301944"/>
            <a:ext cx="2757300" cy="1012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2" name="Google Shape;702;p74"/>
          <p:cNvSpPr/>
          <p:nvPr/>
        </p:nvSpPr>
        <p:spPr>
          <a:xfrm>
            <a:off x="298987" y="3164944"/>
            <a:ext cx="2763300" cy="1683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3" name="Google Shape;703;p74"/>
          <p:cNvSpPr txBox="1"/>
          <p:nvPr>
            <p:ph type="title"/>
          </p:nvPr>
        </p:nvSpPr>
        <p:spPr>
          <a:xfrm>
            <a:off x="276860" y="334005"/>
            <a:ext cx="2729700" cy="1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4" name="Google Shape;704;p74"/>
          <p:cNvSpPr txBox="1"/>
          <p:nvPr>
            <p:ph idx="1" type="subTitle"/>
          </p:nvPr>
        </p:nvSpPr>
        <p:spPr>
          <a:xfrm>
            <a:off x="335627" y="3143713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74"/>
          <p:cNvSpPr/>
          <p:nvPr/>
        </p:nvSpPr>
        <p:spPr>
          <a:xfrm>
            <a:off x="3055339" y="3164944"/>
            <a:ext cx="2757300" cy="16836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6" name="Google Shape;706;p74"/>
          <p:cNvSpPr/>
          <p:nvPr>
            <p:ph idx="2" type="pic"/>
          </p:nvPr>
        </p:nvSpPr>
        <p:spPr>
          <a:xfrm>
            <a:off x="305510" y="1313560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74"/>
          <p:cNvSpPr txBox="1"/>
          <p:nvPr>
            <p:ph idx="3" type="subTitle"/>
          </p:nvPr>
        </p:nvSpPr>
        <p:spPr>
          <a:xfrm>
            <a:off x="3085572" y="3143713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74"/>
          <p:cNvSpPr txBox="1"/>
          <p:nvPr>
            <p:ph idx="4" type="body"/>
          </p:nvPr>
        </p:nvSpPr>
        <p:spPr>
          <a:xfrm>
            <a:off x="329783" y="3743746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09" name="Google Shape;709;p74"/>
          <p:cNvSpPr txBox="1"/>
          <p:nvPr>
            <p:ph idx="5" type="body"/>
          </p:nvPr>
        </p:nvSpPr>
        <p:spPr>
          <a:xfrm>
            <a:off x="3088466" y="3743746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10" name="Google Shape;710;p74"/>
          <p:cNvSpPr/>
          <p:nvPr/>
        </p:nvSpPr>
        <p:spPr>
          <a:xfrm>
            <a:off x="3062463" y="809593"/>
            <a:ext cx="1136400" cy="503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1" name="Google Shape;711;p74"/>
          <p:cNvSpPr/>
          <p:nvPr>
            <p:ph idx="6" type="pic"/>
          </p:nvPr>
        </p:nvSpPr>
        <p:spPr>
          <a:xfrm>
            <a:off x="3063994" y="1313560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p7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3" name="Google Shape;713;p7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7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5"/>
          <p:cNvSpPr/>
          <p:nvPr/>
        </p:nvSpPr>
        <p:spPr>
          <a:xfrm>
            <a:off x="298192" y="301228"/>
            <a:ext cx="2757300" cy="1012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6" name="Google Shape;716;p75"/>
          <p:cNvSpPr/>
          <p:nvPr/>
        </p:nvSpPr>
        <p:spPr>
          <a:xfrm>
            <a:off x="297538" y="3164228"/>
            <a:ext cx="2763300" cy="1683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7" name="Google Shape;717;p75"/>
          <p:cNvSpPr txBox="1"/>
          <p:nvPr>
            <p:ph idx="1" type="subTitle"/>
          </p:nvPr>
        </p:nvSpPr>
        <p:spPr>
          <a:xfrm>
            <a:off x="334178" y="3142997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8" name="Google Shape;718;p75"/>
          <p:cNvSpPr/>
          <p:nvPr/>
        </p:nvSpPr>
        <p:spPr>
          <a:xfrm>
            <a:off x="3053889" y="3164228"/>
            <a:ext cx="2757300" cy="16836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9" name="Google Shape;719;p75"/>
          <p:cNvSpPr txBox="1"/>
          <p:nvPr>
            <p:ph type="title"/>
          </p:nvPr>
        </p:nvSpPr>
        <p:spPr>
          <a:xfrm>
            <a:off x="276860" y="334005"/>
            <a:ext cx="2729700" cy="1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0" name="Google Shape;720;p75"/>
          <p:cNvSpPr/>
          <p:nvPr>
            <p:ph idx="2" type="pic"/>
          </p:nvPr>
        </p:nvSpPr>
        <p:spPr>
          <a:xfrm>
            <a:off x="304061" y="1312844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p75"/>
          <p:cNvSpPr txBox="1"/>
          <p:nvPr>
            <p:ph idx="3" type="subTitle"/>
          </p:nvPr>
        </p:nvSpPr>
        <p:spPr>
          <a:xfrm>
            <a:off x="3084123" y="3142997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75"/>
          <p:cNvSpPr txBox="1"/>
          <p:nvPr>
            <p:ph idx="4" type="body"/>
          </p:nvPr>
        </p:nvSpPr>
        <p:spPr>
          <a:xfrm>
            <a:off x="328334" y="3743030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23" name="Google Shape;723;p75"/>
          <p:cNvSpPr txBox="1"/>
          <p:nvPr>
            <p:ph idx="5" type="body"/>
          </p:nvPr>
        </p:nvSpPr>
        <p:spPr>
          <a:xfrm>
            <a:off x="3087016" y="3743030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24" name="Google Shape;724;p75"/>
          <p:cNvSpPr/>
          <p:nvPr/>
        </p:nvSpPr>
        <p:spPr>
          <a:xfrm>
            <a:off x="3061014" y="808877"/>
            <a:ext cx="1136400" cy="503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5" name="Google Shape;725;p75"/>
          <p:cNvSpPr/>
          <p:nvPr>
            <p:ph idx="6" type="pic"/>
          </p:nvPr>
        </p:nvSpPr>
        <p:spPr>
          <a:xfrm>
            <a:off x="3062545" y="1312844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7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7" name="Google Shape;727;p7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8" name="Google Shape;728;p75"/>
          <p:cNvSpPr/>
          <p:nvPr/>
        </p:nvSpPr>
        <p:spPr>
          <a:xfrm>
            <a:off x="5811189" y="3164228"/>
            <a:ext cx="2757300" cy="1683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9" name="Google Shape;729;p75"/>
          <p:cNvSpPr txBox="1"/>
          <p:nvPr>
            <p:ph idx="7" type="subTitle"/>
          </p:nvPr>
        </p:nvSpPr>
        <p:spPr>
          <a:xfrm>
            <a:off x="5841423" y="3142997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0" name="Google Shape;730;p75"/>
          <p:cNvSpPr txBox="1"/>
          <p:nvPr>
            <p:ph idx="8" type="body"/>
          </p:nvPr>
        </p:nvSpPr>
        <p:spPr>
          <a:xfrm>
            <a:off x="5844316" y="3743030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31" name="Google Shape;731;p75"/>
          <p:cNvSpPr/>
          <p:nvPr>
            <p:ph idx="9" type="pic"/>
          </p:nvPr>
        </p:nvSpPr>
        <p:spPr>
          <a:xfrm>
            <a:off x="5819845" y="1312844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18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6"/>
          <p:cNvSpPr/>
          <p:nvPr>
            <p:ph idx="2" type="pic"/>
          </p:nvPr>
        </p:nvSpPr>
        <p:spPr>
          <a:xfrm>
            <a:off x="317500" y="1104900"/>
            <a:ext cx="8521800" cy="3733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7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5" name="Google Shape;735;p7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19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7"/>
          <p:cNvSpPr/>
          <p:nvPr>
            <p:ph idx="2" type="pic"/>
          </p:nvPr>
        </p:nvSpPr>
        <p:spPr>
          <a:xfrm>
            <a:off x="340412" y="3044150"/>
            <a:ext cx="20874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77"/>
          <p:cNvSpPr/>
          <p:nvPr>
            <p:ph idx="3" type="pic"/>
          </p:nvPr>
        </p:nvSpPr>
        <p:spPr>
          <a:xfrm>
            <a:off x="5649300" y="3044303"/>
            <a:ext cx="11901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p77"/>
          <p:cNvSpPr/>
          <p:nvPr>
            <p:ph idx="4" type="pic"/>
          </p:nvPr>
        </p:nvSpPr>
        <p:spPr>
          <a:xfrm>
            <a:off x="340400" y="1690778"/>
            <a:ext cx="1416300" cy="1338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77"/>
          <p:cNvSpPr/>
          <p:nvPr>
            <p:ph idx="5" type="pic"/>
          </p:nvPr>
        </p:nvSpPr>
        <p:spPr>
          <a:xfrm>
            <a:off x="2443047" y="3044052"/>
            <a:ext cx="1190100" cy="1322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77"/>
          <p:cNvSpPr/>
          <p:nvPr>
            <p:ph idx="6" type="pic"/>
          </p:nvPr>
        </p:nvSpPr>
        <p:spPr>
          <a:xfrm>
            <a:off x="3648504" y="3044048"/>
            <a:ext cx="19911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77"/>
          <p:cNvSpPr/>
          <p:nvPr>
            <p:ph idx="7" type="pic"/>
          </p:nvPr>
        </p:nvSpPr>
        <p:spPr>
          <a:xfrm>
            <a:off x="1767376" y="1263050"/>
            <a:ext cx="18813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77"/>
          <p:cNvSpPr/>
          <p:nvPr>
            <p:ph idx="8" type="pic"/>
          </p:nvPr>
        </p:nvSpPr>
        <p:spPr>
          <a:xfrm>
            <a:off x="3648523" y="1263050"/>
            <a:ext cx="15924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77"/>
          <p:cNvSpPr/>
          <p:nvPr>
            <p:ph idx="9" type="pic"/>
          </p:nvPr>
        </p:nvSpPr>
        <p:spPr>
          <a:xfrm>
            <a:off x="5240654" y="1263050"/>
            <a:ext cx="15987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77"/>
          <p:cNvSpPr/>
          <p:nvPr>
            <p:ph idx="13" type="pic"/>
          </p:nvPr>
        </p:nvSpPr>
        <p:spPr>
          <a:xfrm>
            <a:off x="6860149" y="1263050"/>
            <a:ext cx="1962600" cy="355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7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7" name="Google Shape;747;p7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8" name="Google Shape;748;p77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9" name="Google Shape;749;p77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65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800" y="108525"/>
            <a:ext cx="88068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xend Medium"/>
              <a:buNone/>
              <a:defRPr sz="7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800" y="2829950"/>
            <a:ext cx="8520600" cy="1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"/>
              <a:buNone/>
              <a:defRPr sz="3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95" name="Google Shape;295;p38"/>
          <p:cNvSpPr txBox="1"/>
          <p:nvPr>
            <p:ph idx="12" type="sldNum"/>
          </p:nvPr>
        </p:nvSpPr>
        <p:spPr>
          <a:xfrm>
            <a:off x="8500700" y="114300"/>
            <a:ext cx="528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2614575" y="2355900"/>
            <a:ext cx="53409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2">
          <p15:clr>
            <a:srgbClr val="E46962"/>
          </p15:clr>
        </p15:guide>
        <p15:guide id="2" pos="738">
          <p15:clr>
            <a:srgbClr val="E46962"/>
          </p15:clr>
        </p15:guide>
        <p15:guide id="3" pos="405">
          <p15:clr>
            <a:srgbClr val="E46962"/>
          </p15:clr>
        </p15:guide>
        <p15:guide id="4" pos="1396">
          <p15:clr>
            <a:srgbClr val="E46962"/>
          </p15:clr>
        </p15:guide>
        <p15:guide id="5" pos="1067">
          <p15:clr>
            <a:srgbClr val="E46962"/>
          </p15:clr>
        </p15:guide>
        <p15:guide id="6" pos="1725">
          <p15:clr>
            <a:srgbClr val="E46962"/>
          </p15:clr>
        </p15:guide>
        <p15:guide id="7" pos="2054">
          <p15:clr>
            <a:srgbClr val="E46962"/>
          </p15:clr>
        </p15:guide>
        <p15:guide id="8" pos="2387">
          <p15:clr>
            <a:srgbClr val="E46962"/>
          </p15:clr>
        </p15:guide>
        <p15:guide id="9" pos="2720">
          <p15:clr>
            <a:srgbClr val="E46962"/>
          </p15:clr>
        </p15:guide>
        <p15:guide id="10" pos="3049">
          <p15:clr>
            <a:srgbClr val="E46962"/>
          </p15:clr>
        </p15:guide>
        <p15:guide id="11" pos="3378">
          <p15:clr>
            <a:srgbClr val="E46962"/>
          </p15:clr>
        </p15:guide>
        <p15:guide id="12" pos="3706">
          <p15:clr>
            <a:srgbClr val="E46962"/>
          </p15:clr>
        </p15:guide>
        <p15:guide id="13" pos="4035">
          <p15:clr>
            <a:srgbClr val="E46962"/>
          </p15:clr>
        </p15:guide>
        <p15:guide id="14" pos="4364">
          <p15:clr>
            <a:srgbClr val="E46962"/>
          </p15:clr>
        </p15:guide>
        <p15:guide id="15" pos="4693">
          <p15:clr>
            <a:srgbClr val="E46962"/>
          </p15:clr>
        </p15:guide>
        <p15:guide id="16" pos="5025">
          <p15:clr>
            <a:srgbClr val="E46962"/>
          </p15:clr>
        </p15:guide>
        <p15:guide id="17" pos="5355">
          <p15:clr>
            <a:srgbClr val="E46962"/>
          </p15:clr>
        </p15:guide>
        <p15:guide id="18" pos="5688">
          <p15:clr>
            <a:srgbClr val="E46962"/>
          </p15:clr>
        </p15:guide>
        <p15:guide id="19" orient="horz" pos="72">
          <p15:clr>
            <a:srgbClr val="E46962"/>
          </p15:clr>
        </p15:guide>
        <p15:guide id="20" orient="horz" pos="417">
          <p15:clr>
            <a:srgbClr val="E46962"/>
          </p15:clr>
        </p15:guide>
        <p15:guide id="21" orient="horz" pos="415">
          <p15:clr>
            <a:srgbClr val="E46962"/>
          </p15:clr>
        </p15:guide>
        <p15:guide id="22" orient="horz" pos="761">
          <p15:clr>
            <a:srgbClr val="E46962"/>
          </p15:clr>
        </p15:guide>
        <p15:guide id="23" orient="horz" pos="1101">
          <p15:clr>
            <a:srgbClr val="E46962"/>
          </p15:clr>
        </p15:guide>
        <p15:guide id="24" orient="horz" pos="1449">
          <p15:clr>
            <a:srgbClr val="E46962"/>
          </p15:clr>
        </p15:guide>
        <p15:guide id="25" orient="horz" pos="1791">
          <p15:clr>
            <a:srgbClr val="E46962"/>
          </p15:clr>
        </p15:guide>
        <p15:guide id="26" orient="horz" pos="2134">
          <p15:clr>
            <a:srgbClr val="E46962"/>
          </p15:clr>
        </p15:guide>
        <p15:guide id="27" orient="horz" pos="2479">
          <p15:clr>
            <a:srgbClr val="E46962"/>
          </p15:clr>
        </p15:guide>
        <p15:guide id="28" orient="horz" pos="2825">
          <p15:clr>
            <a:srgbClr val="E46962"/>
          </p15:clr>
        </p15:guide>
        <p15:guide id="29" orient="horz" pos="3166">
          <p15:clr>
            <a:srgbClr val="E46962"/>
          </p15:clr>
        </p15:guide>
        <p15:guide id="30" pos="184">
          <p15:clr>
            <a:srgbClr val="E46962"/>
          </p15:clr>
        </p15:guide>
        <p15:guide id="31" orient="horz" pos="184">
          <p15:clr>
            <a:srgbClr val="E46962"/>
          </p15:clr>
        </p15:guide>
        <p15:guide id="32" pos="5576">
          <p15:clr>
            <a:srgbClr val="E46962"/>
          </p15:clr>
        </p15:guide>
        <p15:guide id="33" orient="horz" pos="1620">
          <p15:clr>
            <a:srgbClr val="E46962"/>
          </p15:clr>
        </p15:guide>
        <p15:guide id="34" orient="horz" pos="1716">
          <p15:clr>
            <a:srgbClr val="E46962"/>
          </p15:clr>
        </p15:guide>
        <p15:guide id="35" orient="horz" pos="305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8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5" name="Google Shape;755;p78"/>
          <p:cNvSpPr txBox="1"/>
          <p:nvPr>
            <p:ph type="title"/>
          </p:nvPr>
        </p:nvSpPr>
        <p:spPr>
          <a:xfrm>
            <a:off x="671825" y="727744"/>
            <a:ext cx="3117600" cy="12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March 20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2025</a:t>
            </a:r>
            <a:endParaRPr sz="2900"/>
          </a:p>
        </p:txBody>
      </p:sp>
      <p:sp>
        <p:nvSpPr>
          <p:cNvPr id="756" name="Google Shape;756;p78"/>
          <p:cNvSpPr txBox="1"/>
          <p:nvPr>
            <p:ph idx="2" type="title"/>
          </p:nvPr>
        </p:nvSpPr>
        <p:spPr>
          <a:xfrm>
            <a:off x="2258050" y="1800075"/>
            <a:ext cx="46239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grpSp>
        <p:nvGrpSpPr>
          <p:cNvPr id="757" name="Google Shape;757;p78"/>
          <p:cNvGrpSpPr/>
          <p:nvPr/>
        </p:nvGrpSpPr>
        <p:grpSpPr>
          <a:xfrm>
            <a:off x="5883788" y="1308899"/>
            <a:ext cx="2156486" cy="1201768"/>
            <a:chOff x="7416125" y="3551942"/>
            <a:chExt cx="1178150" cy="656596"/>
          </a:xfrm>
        </p:grpSpPr>
        <p:sp>
          <p:nvSpPr>
            <p:cNvPr id="758" name="Google Shape;758;p78"/>
            <p:cNvSpPr/>
            <p:nvPr/>
          </p:nvSpPr>
          <p:spPr>
            <a:xfrm>
              <a:off x="7416125" y="3649638"/>
              <a:ext cx="718200" cy="558900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78"/>
            <p:cNvSpPr/>
            <p:nvPr/>
          </p:nvSpPr>
          <p:spPr>
            <a:xfrm flipH="1">
              <a:off x="7972075" y="3551942"/>
              <a:ext cx="622200" cy="447000"/>
            </a:xfrm>
            <a:prstGeom prst="wedgeEllipseCallout">
              <a:avLst>
                <a:gd fmla="val -20833" name="adj1"/>
                <a:gd fmla="val 62500" name="adj2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7"/>
          <p:cNvSpPr txBox="1"/>
          <p:nvPr>
            <p:ph type="title"/>
          </p:nvPr>
        </p:nvSpPr>
        <p:spPr>
          <a:xfrm>
            <a:off x="1172300" y="1208200"/>
            <a:ext cx="31461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</a:t>
            </a:r>
            <a:endParaRPr/>
          </a:p>
        </p:txBody>
      </p:sp>
      <p:sp>
        <p:nvSpPr>
          <p:cNvPr id="872" name="Google Shape;872;p87"/>
          <p:cNvSpPr txBox="1"/>
          <p:nvPr>
            <p:ph idx="2" type="title"/>
          </p:nvPr>
        </p:nvSpPr>
        <p:spPr>
          <a:xfrm>
            <a:off x="4316875" y="2841575"/>
            <a:ext cx="1052100" cy="10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:)</a:t>
            </a:r>
            <a:endParaRPr/>
          </a:p>
        </p:txBody>
      </p:sp>
      <p:sp>
        <p:nvSpPr>
          <p:cNvPr id="873" name="Google Shape;873;p8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8"/>
          <p:cNvSpPr txBox="1"/>
          <p:nvPr>
            <p:ph idx="4294967295" type="sldNum"/>
          </p:nvPr>
        </p:nvSpPr>
        <p:spPr>
          <a:xfrm>
            <a:off x="8229913" y="311888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9" name="Google Shape;879;p88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thics + safety</a:t>
            </a:r>
            <a:endParaRPr/>
          </a:p>
        </p:txBody>
      </p:sp>
      <p:sp>
        <p:nvSpPr>
          <p:cNvPr id="880" name="Google Shape;880;p88"/>
          <p:cNvSpPr txBox="1"/>
          <p:nvPr>
            <p:ph idx="4294967295" type="sldNum"/>
          </p:nvPr>
        </p:nvSpPr>
        <p:spPr>
          <a:xfrm>
            <a:off x="8229913" y="311888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1" name="Google Shape;881;p88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2" name="Google Shape;882;p88"/>
          <p:cNvSpPr/>
          <p:nvPr/>
        </p:nvSpPr>
        <p:spPr>
          <a:xfrm>
            <a:off x="598850" y="1330875"/>
            <a:ext cx="6850800" cy="785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research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aims → IRB approval?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3" name="Google Shape;883;p88"/>
          <p:cNvSpPr/>
          <p:nvPr/>
        </p:nvSpPr>
        <p:spPr>
          <a:xfrm>
            <a:off x="598850" y="2300800"/>
            <a:ext cx="6850800" cy="785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sensitive topics + personal experiences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4" name="Google Shape;884;p88"/>
          <p:cNvSpPr/>
          <p:nvPr/>
        </p:nvSpPr>
        <p:spPr>
          <a:xfrm>
            <a:off x="598850" y="3270725"/>
            <a:ext cx="6850800" cy="785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wellness plans + risk management protocols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5" name="Google Shape;885;p88"/>
          <p:cNvSpPr/>
          <p:nvPr/>
        </p:nvSpPr>
        <p:spPr>
          <a:xfrm>
            <a:off x="598850" y="4240650"/>
            <a:ext cx="6850800" cy="785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ction items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9"/>
          <p:cNvSpPr txBox="1"/>
          <p:nvPr>
            <p:ph type="title"/>
          </p:nvPr>
        </p:nvSpPr>
        <p:spPr>
          <a:xfrm>
            <a:off x="1172300" y="1208200"/>
            <a:ext cx="31461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work</a:t>
            </a:r>
            <a:endParaRPr/>
          </a:p>
        </p:txBody>
      </p:sp>
      <p:sp>
        <p:nvSpPr>
          <p:cNvPr id="891" name="Google Shape;891;p89"/>
          <p:cNvSpPr txBox="1"/>
          <p:nvPr>
            <p:ph idx="2" type="title"/>
          </p:nvPr>
        </p:nvSpPr>
        <p:spPr>
          <a:xfrm>
            <a:off x="4316875" y="2841575"/>
            <a:ext cx="1052100" cy="10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!!</a:t>
            </a:r>
            <a:endParaRPr/>
          </a:p>
        </p:txBody>
      </p:sp>
      <p:sp>
        <p:nvSpPr>
          <p:cNvPr id="892" name="Google Shape;892;p8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3" name="Google Shape;893;p89"/>
          <p:cNvSpPr/>
          <p:nvPr/>
        </p:nvSpPr>
        <p:spPr>
          <a:xfrm>
            <a:off x="292600" y="423100"/>
            <a:ext cx="6850800" cy="785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(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ore 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action items!! - </a:t>
            </a:r>
            <a:r>
              <a:rPr lang="en" sz="1800">
                <a:latin typeface="Lexend"/>
                <a:ea typeface="Lexend"/>
                <a:cs typeface="Lexend"/>
                <a:sym typeface="Lexend"/>
              </a:rPr>
              <a:t>the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>
                <a:latin typeface="Lexend"/>
                <a:ea typeface="Lexend"/>
                <a:cs typeface="Lexend"/>
                <a:sym typeface="Lexend"/>
              </a:rPr>
              <a:t>rest of class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)</a:t>
            </a:r>
            <a:endParaRPr b="1" sz="18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9"/>
          <p:cNvSpPr txBox="1"/>
          <p:nvPr>
            <p:ph type="title"/>
          </p:nvPr>
        </p:nvSpPr>
        <p:spPr>
          <a:xfrm>
            <a:off x="279178" y="338025"/>
            <a:ext cx="40395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765" name="Google Shape;765;p7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6" name="Google Shape;766;p79"/>
          <p:cNvSpPr txBox="1"/>
          <p:nvPr>
            <p:ph idx="1" type="body"/>
          </p:nvPr>
        </p:nvSpPr>
        <p:spPr>
          <a:xfrm>
            <a:off x="308541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opening activity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 minutes</a:t>
            </a:r>
            <a:endParaRPr sz="1800"/>
          </a:p>
        </p:txBody>
      </p:sp>
      <p:sp>
        <p:nvSpPr>
          <p:cNvPr id="767" name="Google Shape;767;p79"/>
          <p:cNvSpPr txBox="1"/>
          <p:nvPr>
            <p:ph idx="4" type="body"/>
          </p:nvPr>
        </p:nvSpPr>
        <p:spPr>
          <a:xfrm>
            <a:off x="2028252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</a:t>
            </a:r>
            <a:r>
              <a:rPr lang="en" sz="1800"/>
              <a:t>o-design principles + processes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15 minutes</a:t>
            </a:r>
            <a:endParaRPr sz="1800"/>
          </a:p>
        </p:txBody>
      </p:sp>
      <p:sp>
        <p:nvSpPr>
          <p:cNvPr id="768" name="Google Shape;768;p79"/>
          <p:cNvSpPr txBox="1"/>
          <p:nvPr>
            <p:ph idx="5" type="body"/>
          </p:nvPr>
        </p:nvSpPr>
        <p:spPr>
          <a:xfrm>
            <a:off x="3727958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</a:t>
            </a:r>
            <a:r>
              <a:rPr lang="en" sz="1800"/>
              <a:t>ctivity: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design the co-design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30 minutes</a:t>
            </a:r>
            <a:endParaRPr sz="1800"/>
          </a:p>
        </p:txBody>
      </p:sp>
      <p:sp>
        <p:nvSpPr>
          <p:cNvPr id="769" name="Google Shape;769;p79"/>
          <p:cNvSpPr txBox="1"/>
          <p:nvPr>
            <p:ph idx="2" type="body"/>
          </p:nvPr>
        </p:nvSpPr>
        <p:spPr>
          <a:xfrm>
            <a:off x="5437643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ethics discussion +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</a:t>
            </a:r>
            <a:r>
              <a:rPr lang="en" sz="1800"/>
              <a:t>ction items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~20 minutes</a:t>
            </a:r>
            <a:endParaRPr sz="1800"/>
          </a:p>
        </p:txBody>
      </p:sp>
      <p:sp>
        <p:nvSpPr>
          <p:cNvPr id="770" name="Google Shape;770;p79"/>
          <p:cNvSpPr txBox="1"/>
          <p:nvPr>
            <p:ph idx="3" type="body"/>
          </p:nvPr>
        </p:nvSpPr>
        <p:spPr>
          <a:xfrm>
            <a:off x="7147349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</a:t>
            </a:r>
            <a:r>
              <a:rPr lang="en" sz="1800"/>
              <a:t>ession 6 planning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~45 minutes</a:t>
            </a:r>
            <a:endParaRPr sz="1800"/>
          </a:p>
        </p:txBody>
      </p:sp>
      <p:sp>
        <p:nvSpPr>
          <p:cNvPr id="771" name="Google Shape;771;p79"/>
          <p:cNvSpPr txBox="1"/>
          <p:nvPr/>
        </p:nvSpPr>
        <p:spPr>
          <a:xfrm>
            <a:off x="219224" y="865957"/>
            <a:ext cx="1562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1.</a:t>
            </a:r>
            <a:endParaRPr sz="3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2" name="Google Shape;772;p79"/>
          <p:cNvSpPr txBox="1"/>
          <p:nvPr/>
        </p:nvSpPr>
        <p:spPr>
          <a:xfrm>
            <a:off x="1918299" y="865957"/>
            <a:ext cx="1562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2.</a:t>
            </a:r>
            <a:endParaRPr sz="3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3" name="Google Shape;773;p79"/>
          <p:cNvSpPr txBox="1"/>
          <p:nvPr/>
        </p:nvSpPr>
        <p:spPr>
          <a:xfrm>
            <a:off x="3617374" y="865957"/>
            <a:ext cx="1562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3.</a:t>
            </a:r>
            <a:endParaRPr sz="3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4" name="Google Shape;774;p79"/>
          <p:cNvSpPr txBox="1"/>
          <p:nvPr/>
        </p:nvSpPr>
        <p:spPr>
          <a:xfrm>
            <a:off x="5316449" y="865957"/>
            <a:ext cx="1562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4.</a:t>
            </a:r>
            <a:endParaRPr sz="3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5" name="Google Shape;775;p79"/>
          <p:cNvSpPr txBox="1"/>
          <p:nvPr/>
        </p:nvSpPr>
        <p:spPr>
          <a:xfrm>
            <a:off x="7015525" y="865957"/>
            <a:ext cx="1562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5.</a:t>
            </a:r>
            <a:endParaRPr sz="3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776" name="Google Shape;776;p79"/>
          <p:cNvCxnSpPr/>
          <p:nvPr/>
        </p:nvCxnSpPr>
        <p:spPr>
          <a:xfrm rot="10800000">
            <a:off x="5437650" y="3387000"/>
            <a:ext cx="104100" cy="11757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7" name="Google Shape;777;p79"/>
          <p:cNvSpPr txBox="1"/>
          <p:nvPr/>
        </p:nvSpPr>
        <p:spPr>
          <a:xfrm rot="-810858">
            <a:off x="5524994" y="4316757"/>
            <a:ext cx="2268409" cy="5695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~5 min break!</a:t>
            </a:r>
            <a:endParaRPr sz="2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80"/>
          <p:cNvSpPr txBox="1"/>
          <p:nvPr>
            <p:ph type="title"/>
          </p:nvPr>
        </p:nvSpPr>
        <p:spPr>
          <a:xfrm>
            <a:off x="1015350" y="1201950"/>
            <a:ext cx="31461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80"/>
              <a:t>o</a:t>
            </a:r>
            <a:r>
              <a:rPr lang="en" sz="5080"/>
              <a:t>pening activity!</a:t>
            </a:r>
            <a:endParaRPr sz="5080"/>
          </a:p>
        </p:txBody>
      </p:sp>
      <p:sp>
        <p:nvSpPr>
          <p:cNvPr id="783" name="Google Shape;783;p80"/>
          <p:cNvSpPr txBox="1"/>
          <p:nvPr>
            <p:ph idx="2" type="title"/>
          </p:nvPr>
        </p:nvSpPr>
        <p:spPr>
          <a:xfrm>
            <a:off x="4240900" y="2491950"/>
            <a:ext cx="2243400" cy="17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80"/>
              <a:t>a</a:t>
            </a:r>
            <a:r>
              <a:rPr lang="en" sz="2380"/>
              <a:t>b</a:t>
            </a:r>
            <a:r>
              <a:rPr lang="en" sz="2380"/>
              <a:t>s</a:t>
            </a:r>
            <a:r>
              <a:rPr lang="en" sz="2380"/>
              <a:t>t</a:t>
            </a:r>
            <a:r>
              <a:rPr lang="en" sz="2380"/>
              <a:t>r</a:t>
            </a:r>
            <a:r>
              <a:rPr lang="en" sz="2380"/>
              <a:t>act</a:t>
            </a:r>
            <a:endParaRPr sz="4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80"/>
              <a:t>SKETCH</a:t>
            </a:r>
            <a:endParaRPr sz="38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50"/>
              <a:t>ing</a:t>
            </a:r>
            <a:endParaRPr sz="2350"/>
          </a:p>
        </p:txBody>
      </p:sp>
      <p:sp>
        <p:nvSpPr>
          <p:cNvPr id="784" name="Google Shape;784;p80"/>
          <p:cNvSpPr txBox="1"/>
          <p:nvPr>
            <p:ph idx="12" type="sldNum"/>
          </p:nvPr>
        </p:nvSpPr>
        <p:spPr>
          <a:xfrm>
            <a:off x="8176751" y="29260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5" name="Google Shape;785;p80"/>
          <p:cNvSpPr/>
          <p:nvPr/>
        </p:nvSpPr>
        <p:spPr>
          <a:xfrm>
            <a:off x="6563750" y="1340400"/>
            <a:ext cx="2243400" cy="1362900"/>
          </a:xfrm>
          <a:prstGeom prst="rect">
            <a:avLst/>
          </a:prstGeom>
          <a:solidFill>
            <a:schemeClr val="accen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What does a good day look like?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6" name="Google Shape;786;p80"/>
          <p:cNvSpPr/>
          <p:nvPr/>
        </p:nvSpPr>
        <p:spPr>
          <a:xfrm>
            <a:off x="6563750" y="3248600"/>
            <a:ext cx="2243400" cy="1362900"/>
          </a:xfrm>
          <a:prstGeom prst="rect">
            <a:avLst/>
          </a:prstGeom>
          <a:solidFill>
            <a:schemeClr val="accen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What does a bad day look like?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7" name="Google Shape;787;p80"/>
          <p:cNvSpPr/>
          <p:nvPr/>
        </p:nvSpPr>
        <p:spPr>
          <a:xfrm>
            <a:off x="449803" y="3639003"/>
            <a:ext cx="1666875" cy="1216475"/>
          </a:xfrm>
          <a:custGeom>
            <a:rect b="b" l="l" r="r" t="t"/>
            <a:pathLst>
              <a:path extrusionOk="0" h="48659" w="66675">
                <a:moveTo>
                  <a:pt x="352" y="48660"/>
                </a:moveTo>
                <a:cubicBezTo>
                  <a:pt x="352" y="40845"/>
                  <a:pt x="352" y="33029"/>
                  <a:pt x="352" y="25214"/>
                </a:cubicBezTo>
                <a:cubicBezTo>
                  <a:pt x="352" y="21760"/>
                  <a:pt x="-1056" y="16873"/>
                  <a:pt x="1818" y="14956"/>
                </a:cubicBezTo>
                <a:cubicBezTo>
                  <a:pt x="4420" y="13220"/>
                  <a:pt x="6933" y="18606"/>
                  <a:pt x="9145" y="20818"/>
                </a:cubicBezTo>
                <a:cubicBezTo>
                  <a:pt x="14551" y="26224"/>
                  <a:pt x="23690" y="35852"/>
                  <a:pt x="29660" y="31076"/>
                </a:cubicBezTo>
                <a:cubicBezTo>
                  <a:pt x="35980" y="26021"/>
                  <a:pt x="31858" y="14990"/>
                  <a:pt x="31858" y="6897"/>
                </a:cubicBezTo>
                <a:cubicBezTo>
                  <a:pt x="31858" y="5187"/>
                  <a:pt x="30649" y="2977"/>
                  <a:pt x="31858" y="1768"/>
                </a:cubicBezTo>
                <a:cubicBezTo>
                  <a:pt x="39382" y="-5756"/>
                  <a:pt x="49188" y="14429"/>
                  <a:pt x="58968" y="18620"/>
                </a:cubicBezTo>
                <a:cubicBezTo>
                  <a:pt x="60988" y="19486"/>
                  <a:pt x="64579" y="20586"/>
                  <a:pt x="65562" y="18620"/>
                </a:cubicBezTo>
                <a:cubicBezTo>
                  <a:pt x="67423" y="14900"/>
                  <a:pt x="66295" y="10323"/>
                  <a:pt x="66295" y="6164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8" name="Google Shape;788;p80"/>
          <p:cNvSpPr/>
          <p:nvPr/>
        </p:nvSpPr>
        <p:spPr>
          <a:xfrm>
            <a:off x="4705750" y="114301"/>
            <a:ext cx="1282263" cy="1709930"/>
          </a:xfrm>
          <a:custGeom>
            <a:rect b="b" l="l" r="r" t="t"/>
            <a:pathLst>
              <a:path extrusionOk="0" h="74256" w="55684">
                <a:moveTo>
                  <a:pt x="14653" y="39820"/>
                </a:moveTo>
                <a:cubicBezTo>
                  <a:pt x="16396" y="32852"/>
                  <a:pt x="18581" y="25974"/>
                  <a:pt x="21248" y="19305"/>
                </a:cubicBezTo>
                <a:cubicBezTo>
                  <a:pt x="22225" y="16863"/>
                  <a:pt x="21826" y="10801"/>
                  <a:pt x="24178" y="11978"/>
                </a:cubicBezTo>
                <a:cubicBezTo>
                  <a:pt x="31333" y="15558"/>
                  <a:pt x="27366" y="27663"/>
                  <a:pt x="29307" y="35424"/>
                </a:cubicBezTo>
                <a:cubicBezTo>
                  <a:pt x="30583" y="40528"/>
                  <a:pt x="32816" y="45373"/>
                  <a:pt x="35169" y="50078"/>
                </a:cubicBezTo>
                <a:cubicBezTo>
                  <a:pt x="35964" y="51668"/>
                  <a:pt x="37891" y="53950"/>
                  <a:pt x="36634" y="55207"/>
                </a:cubicBezTo>
                <a:cubicBezTo>
                  <a:pt x="33871" y="57970"/>
                  <a:pt x="28819" y="55207"/>
                  <a:pt x="24911" y="55207"/>
                </a:cubicBezTo>
                <a:cubicBezTo>
                  <a:pt x="19029" y="55207"/>
                  <a:pt x="12907" y="58533"/>
                  <a:pt x="7327" y="56672"/>
                </a:cubicBezTo>
                <a:cubicBezTo>
                  <a:pt x="4051" y="55579"/>
                  <a:pt x="6386" y="49829"/>
                  <a:pt x="5861" y="46415"/>
                </a:cubicBezTo>
                <a:cubicBezTo>
                  <a:pt x="5225" y="42283"/>
                  <a:pt x="5216" y="38058"/>
                  <a:pt x="4396" y="33959"/>
                </a:cubicBezTo>
                <a:cubicBezTo>
                  <a:pt x="3710" y="30530"/>
                  <a:pt x="0" y="27931"/>
                  <a:pt x="0" y="24434"/>
                </a:cubicBezTo>
                <a:cubicBezTo>
                  <a:pt x="0" y="20428"/>
                  <a:pt x="7022" y="20235"/>
                  <a:pt x="9525" y="17107"/>
                </a:cubicBezTo>
                <a:cubicBezTo>
                  <a:pt x="13588" y="12029"/>
                  <a:pt x="15104" y="4595"/>
                  <a:pt x="20515" y="988"/>
                </a:cubicBezTo>
                <a:cubicBezTo>
                  <a:pt x="25426" y="-2285"/>
                  <a:pt x="31875" y="4825"/>
                  <a:pt x="36634" y="8315"/>
                </a:cubicBezTo>
                <a:cubicBezTo>
                  <a:pt x="40849" y="11406"/>
                  <a:pt x="44964" y="14631"/>
                  <a:pt x="49090" y="17840"/>
                </a:cubicBezTo>
                <a:cubicBezTo>
                  <a:pt x="51288" y="19550"/>
                  <a:pt x="55684" y="20184"/>
                  <a:pt x="55684" y="22969"/>
                </a:cubicBezTo>
                <a:cubicBezTo>
                  <a:pt x="55684" y="27234"/>
                  <a:pt x="50941" y="30444"/>
                  <a:pt x="50555" y="34692"/>
                </a:cubicBezTo>
                <a:cubicBezTo>
                  <a:pt x="49360" y="47835"/>
                  <a:pt x="49090" y="61060"/>
                  <a:pt x="49090" y="74257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9" name="Google Shape;789;p80"/>
          <p:cNvSpPr/>
          <p:nvPr/>
        </p:nvSpPr>
        <p:spPr>
          <a:xfrm>
            <a:off x="292600" y="356200"/>
            <a:ext cx="1282200" cy="610100"/>
          </a:xfrm>
          <a:custGeom>
            <a:rect b="b" l="l" r="r" t="t"/>
            <a:pathLst>
              <a:path extrusionOk="0" h="24404" w="51288">
                <a:moveTo>
                  <a:pt x="0" y="0"/>
                </a:moveTo>
                <a:cubicBezTo>
                  <a:pt x="2137" y="4807"/>
                  <a:pt x="4830" y="9495"/>
                  <a:pt x="5861" y="14654"/>
                </a:cubicBezTo>
                <a:cubicBezTo>
                  <a:pt x="6148" y="16091"/>
                  <a:pt x="4825" y="18014"/>
                  <a:pt x="5861" y="19050"/>
                </a:cubicBezTo>
                <a:cubicBezTo>
                  <a:pt x="7082" y="20271"/>
                  <a:pt x="8225" y="16523"/>
                  <a:pt x="9525" y="15386"/>
                </a:cubicBezTo>
                <a:cubicBezTo>
                  <a:pt x="13037" y="12313"/>
                  <a:pt x="16240" y="8898"/>
                  <a:pt x="19783" y="5861"/>
                </a:cubicBezTo>
                <a:cubicBezTo>
                  <a:pt x="19999" y="5676"/>
                  <a:pt x="23302" y="2198"/>
                  <a:pt x="23446" y="2198"/>
                </a:cubicBezTo>
                <a:cubicBezTo>
                  <a:pt x="24453" y="2198"/>
                  <a:pt x="24054" y="4130"/>
                  <a:pt x="24179" y="5129"/>
                </a:cubicBezTo>
                <a:cubicBezTo>
                  <a:pt x="24832" y="10360"/>
                  <a:pt x="26564" y="15400"/>
                  <a:pt x="27842" y="20515"/>
                </a:cubicBezTo>
                <a:cubicBezTo>
                  <a:pt x="28144" y="21723"/>
                  <a:pt x="27393" y="23785"/>
                  <a:pt x="28575" y="24179"/>
                </a:cubicBezTo>
                <a:cubicBezTo>
                  <a:pt x="29926" y="24630"/>
                  <a:pt x="31030" y="22735"/>
                  <a:pt x="32238" y="21980"/>
                </a:cubicBezTo>
                <a:cubicBezTo>
                  <a:pt x="36323" y="19427"/>
                  <a:pt x="40386" y="16808"/>
                  <a:pt x="44694" y="14654"/>
                </a:cubicBezTo>
                <a:cubicBezTo>
                  <a:pt x="45968" y="14017"/>
                  <a:pt x="47173" y="11665"/>
                  <a:pt x="48358" y="12455"/>
                </a:cubicBezTo>
                <a:cubicBezTo>
                  <a:pt x="51512" y="14559"/>
                  <a:pt x="48609" y="20763"/>
                  <a:pt x="51288" y="23446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1"/>
          <p:cNvSpPr txBox="1"/>
          <p:nvPr>
            <p:ph idx="4294967295" type="sldNum"/>
          </p:nvPr>
        </p:nvSpPr>
        <p:spPr>
          <a:xfrm>
            <a:off x="8229913" y="311888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5" name="Google Shape;795;p81"/>
          <p:cNvSpPr txBox="1"/>
          <p:nvPr>
            <p:ph type="title"/>
          </p:nvPr>
        </p:nvSpPr>
        <p:spPr>
          <a:xfrm>
            <a:off x="279175" y="338025"/>
            <a:ext cx="55623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60"/>
              <a:t>abstract sketching: </a:t>
            </a:r>
            <a:r>
              <a:rPr lang="en" sz="1960"/>
              <a:t>a co-design icebreaker </a:t>
            </a:r>
            <a:endParaRPr sz="1960"/>
          </a:p>
        </p:txBody>
      </p:sp>
      <p:sp>
        <p:nvSpPr>
          <p:cNvPr id="796" name="Google Shape;796;p81"/>
          <p:cNvSpPr txBox="1"/>
          <p:nvPr>
            <p:ph idx="4294967295" type="sldNum"/>
          </p:nvPr>
        </p:nvSpPr>
        <p:spPr>
          <a:xfrm>
            <a:off x="8229913" y="311888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7" name="Google Shape;797;p8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8" name="Google Shape;79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987" y="1051188"/>
            <a:ext cx="3721701" cy="2791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9" name="Google Shape;79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2088" y="3486500"/>
            <a:ext cx="4028924" cy="15392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0" name="Google Shape;800;p81" title="fram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6250" y="1631159"/>
            <a:ext cx="1631350" cy="1631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2"/>
          <p:cNvSpPr txBox="1"/>
          <p:nvPr>
            <p:ph idx="4294967295" type="sldNum"/>
          </p:nvPr>
        </p:nvSpPr>
        <p:spPr>
          <a:xfrm>
            <a:off x="8229913" y="311888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6" name="Google Shape;806;p82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co-design for?</a:t>
            </a:r>
            <a:endParaRPr/>
          </a:p>
        </p:txBody>
      </p:sp>
      <p:sp>
        <p:nvSpPr>
          <p:cNvPr id="807" name="Google Shape;807;p82"/>
          <p:cNvSpPr txBox="1"/>
          <p:nvPr>
            <p:ph idx="4294967295" type="sldNum"/>
          </p:nvPr>
        </p:nvSpPr>
        <p:spPr>
          <a:xfrm>
            <a:off x="8229913" y="311888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8" name="Google Shape;808;p8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9" name="Google Shape;809;p82"/>
          <p:cNvSpPr/>
          <p:nvPr/>
        </p:nvSpPr>
        <p:spPr>
          <a:xfrm>
            <a:off x="3476550" y="2360800"/>
            <a:ext cx="2190900" cy="115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Lexend"/>
                <a:ea typeface="Lexend"/>
                <a:cs typeface="Lexend"/>
                <a:sym typeface="Lexend"/>
              </a:rPr>
              <a:t>i</a:t>
            </a:r>
            <a:r>
              <a:rPr b="1" lang="en" sz="2300">
                <a:latin typeface="Lexend"/>
                <a:ea typeface="Lexend"/>
                <a:cs typeface="Lexend"/>
                <a:sym typeface="Lexend"/>
              </a:rPr>
              <a:t>nterventions</a:t>
            </a:r>
            <a:endParaRPr b="1" sz="2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0" name="Google Shape;810;p82"/>
          <p:cNvSpPr/>
          <p:nvPr/>
        </p:nvSpPr>
        <p:spPr>
          <a:xfrm>
            <a:off x="598900" y="1571550"/>
            <a:ext cx="2190900" cy="115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comm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atio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unicn/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essaging campaigns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1" name="Google Shape;811;p82"/>
          <p:cNvSpPr/>
          <p:nvPr/>
        </p:nvSpPr>
        <p:spPr>
          <a:xfrm>
            <a:off x="5832150" y="1171175"/>
            <a:ext cx="2190900" cy="115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rograms and services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2" name="Google Shape;812;p82"/>
          <p:cNvSpPr/>
          <p:nvPr/>
        </p:nvSpPr>
        <p:spPr>
          <a:xfrm>
            <a:off x="6473675" y="3152625"/>
            <a:ext cx="2190900" cy="115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resource maps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3" name="Google Shape;813;p82"/>
          <p:cNvSpPr/>
          <p:nvPr/>
        </p:nvSpPr>
        <p:spPr>
          <a:xfrm>
            <a:off x="903875" y="3513400"/>
            <a:ext cx="2190900" cy="115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pps, websites, or other tools and platforms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4" name="Google Shape;814;p82"/>
          <p:cNvSpPr/>
          <p:nvPr/>
        </p:nvSpPr>
        <p:spPr>
          <a:xfrm>
            <a:off x="3476550" y="3513400"/>
            <a:ext cx="2190900" cy="67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i="1" lang="en" sz="1600">
                <a:latin typeface="Lexend"/>
                <a:ea typeface="Lexend"/>
                <a:cs typeface="Lexend"/>
                <a:sym typeface="Lexend"/>
              </a:rPr>
              <a:t>o → for → with</a:t>
            </a:r>
            <a:endParaRPr i="1" sz="16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3"/>
          <p:cNvSpPr txBox="1"/>
          <p:nvPr>
            <p:ph idx="4294967295" type="sldNum"/>
          </p:nvPr>
        </p:nvSpPr>
        <p:spPr>
          <a:xfrm>
            <a:off x="8500700" y="114300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0" name="Google Shape;820;p83"/>
          <p:cNvSpPr txBox="1"/>
          <p:nvPr>
            <p:ph type="title"/>
          </p:nvPr>
        </p:nvSpPr>
        <p:spPr>
          <a:xfrm>
            <a:off x="414050" y="174575"/>
            <a:ext cx="4648800" cy="7239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YPACR examples</a:t>
            </a:r>
            <a:endParaRPr/>
          </a:p>
        </p:txBody>
      </p:sp>
      <p:sp>
        <p:nvSpPr>
          <p:cNvPr id="821" name="Google Shape;821;p83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2" name="Google Shape;82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75" y="1073600"/>
            <a:ext cx="4514404" cy="165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427" y="1292750"/>
            <a:ext cx="4434324" cy="23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594350"/>
            <a:ext cx="1396751" cy="13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9150" y="3594346"/>
            <a:ext cx="1396750" cy="13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5900" y="3594350"/>
            <a:ext cx="1396750" cy="13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42650" y="3594350"/>
            <a:ext cx="1396750" cy="13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4"/>
          <p:cNvSpPr txBox="1"/>
          <p:nvPr>
            <p:ph type="title"/>
          </p:nvPr>
        </p:nvSpPr>
        <p:spPr>
          <a:xfrm>
            <a:off x="1169400" y="484200"/>
            <a:ext cx="6805200" cy="41751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hat are the key features of a co-design process? </a:t>
            </a:r>
            <a:endParaRPr/>
          </a:p>
        </p:txBody>
      </p:sp>
      <p:sp>
        <p:nvSpPr>
          <p:cNvPr id="833" name="Google Shape;833;p8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5"/>
          <p:cNvSpPr txBox="1"/>
          <p:nvPr>
            <p:ph idx="4294967295" type="sldNum"/>
          </p:nvPr>
        </p:nvSpPr>
        <p:spPr>
          <a:xfrm>
            <a:off x="8229913" y="311888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9" name="Google Shape;839;p85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double diamond process</a:t>
            </a:r>
            <a:endParaRPr/>
          </a:p>
        </p:txBody>
      </p:sp>
      <p:sp>
        <p:nvSpPr>
          <p:cNvPr id="840" name="Google Shape;840;p85"/>
          <p:cNvSpPr txBox="1"/>
          <p:nvPr>
            <p:ph idx="4294967295" type="sldNum"/>
          </p:nvPr>
        </p:nvSpPr>
        <p:spPr>
          <a:xfrm>
            <a:off x="8229913" y="311888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1" name="Google Shape;841;p8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2" name="Google Shape;84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850" y="1243265"/>
            <a:ext cx="5562299" cy="269202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85"/>
          <p:cNvSpPr/>
          <p:nvPr/>
        </p:nvSpPr>
        <p:spPr>
          <a:xfrm rot="5400618">
            <a:off x="5656350" y="2045350"/>
            <a:ext cx="1669800" cy="8724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4" name="Google Shape;844;p85"/>
          <p:cNvSpPr/>
          <p:nvPr/>
        </p:nvSpPr>
        <p:spPr>
          <a:xfrm rot="5400618">
            <a:off x="2954600" y="2045350"/>
            <a:ext cx="1669800" cy="8724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5" name="Google Shape;845;p85"/>
          <p:cNvSpPr/>
          <p:nvPr/>
        </p:nvSpPr>
        <p:spPr>
          <a:xfrm rot="-5399382">
            <a:off x="1903550" y="2045350"/>
            <a:ext cx="1669800" cy="8724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6" name="Google Shape;846;p85"/>
          <p:cNvSpPr/>
          <p:nvPr/>
        </p:nvSpPr>
        <p:spPr>
          <a:xfrm rot="-5399382">
            <a:off x="4570225" y="2045350"/>
            <a:ext cx="1669800" cy="8724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7" name="Google Shape;847;p85"/>
          <p:cNvSpPr/>
          <p:nvPr/>
        </p:nvSpPr>
        <p:spPr>
          <a:xfrm rot="-5400000">
            <a:off x="3675963" y="3456700"/>
            <a:ext cx="587400" cy="306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8" name="Google Shape;848;p85"/>
          <p:cNvSpPr/>
          <p:nvPr/>
        </p:nvSpPr>
        <p:spPr>
          <a:xfrm rot="5400000">
            <a:off x="4846975" y="3907350"/>
            <a:ext cx="587400" cy="3069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9" name="Google Shape;849;p85"/>
          <p:cNvSpPr txBox="1"/>
          <p:nvPr/>
        </p:nvSpPr>
        <p:spPr>
          <a:xfrm>
            <a:off x="4149075" y="3387300"/>
            <a:ext cx="117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rPr>
              <a:t>divergence</a:t>
            </a:r>
            <a:endParaRPr sz="1200">
              <a:solidFill>
                <a:schemeClr val="accent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0" name="Google Shape;850;p85"/>
          <p:cNvSpPr txBox="1"/>
          <p:nvPr/>
        </p:nvSpPr>
        <p:spPr>
          <a:xfrm>
            <a:off x="3849875" y="3889425"/>
            <a:ext cx="117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rPr>
              <a:t>convergence</a:t>
            </a:r>
            <a:endParaRPr sz="1200">
              <a:solidFill>
                <a:schemeClr val="accent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1" name="Google Shape;851;p85"/>
          <p:cNvSpPr/>
          <p:nvPr/>
        </p:nvSpPr>
        <p:spPr>
          <a:xfrm>
            <a:off x="810450" y="4365000"/>
            <a:ext cx="3690000" cy="5874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Lexend"/>
                <a:ea typeface="Lexend"/>
                <a:cs typeface="Lexend"/>
                <a:sym typeface="Lexend"/>
              </a:rPr>
              <a:t>w</a:t>
            </a:r>
            <a:r>
              <a:rPr b="1" i="1" lang="en">
                <a:latin typeface="Lexend"/>
                <a:ea typeface="Lexend"/>
                <a:cs typeface="Lexend"/>
                <a:sym typeface="Lexend"/>
              </a:rPr>
              <a:t>here are we in this process?</a:t>
            </a:r>
            <a:endParaRPr b="1" i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2" name="Google Shape;852;p85"/>
          <p:cNvSpPr/>
          <p:nvPr/>
        </p:nvSpPr>
        <p:spPr>
          <a:xfrm>
            <a:off x="4643550" y="4365000"/>
            <a:ext cx="3690000" cy="5874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Lexend"/>
                <a:ea typeface="Lexend"/>
                <a:cs typeface="Lexend"/>
                <a:sym typeface="Lexend"/>
              </a:rPr>
              <a:t>w</a:t>
            </a:r>
            <a:r>
              <a:rPr b="1" i="1" lang="en">
                <a:latin typeface="Lexend"/>
                <a:ea typeface="Lexend"/>
                <a:cs typeface="Lexend"/>
                <a:sym typeface="Lexend"/>
              </a:rPr>
              <a:t>here is our goal, for coming sessions?</a:t>
            </a:r>
            <a:endParaRPr b="1" i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6"/>
          <p:cNvSpPr txBox="1"/>
          <p:nvPr>
            <p:ph idx="5" type="subTitle"/>
          </p:nvPr>
        </p:nvSpPr>
        <p:spPr>
          <a:xfrm>
            <a:off x="646300" y="1201987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86"/>
          <p:cNvSpPr txBox="1"/>
          <p:nvPr>
            <p:ph idx="1" type="subTitle"/>
          </p:nvPr>
        </p:nvSpPr>
        <p:spPr>
          <a:xfrm>
            <a:off x="3263400" y="1201987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ools,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86"/>
          <p:cNvSpPr txBox="1"/>
          <p:nvPr>
            <p:ph idx="3" type="subTitle"/>
          </p:nvPr>
        </p:nvSpPr>
        <p:spPr>
          <a:xfrm>
            <a:off x="5883500" y="1201987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c</a:t>
            </a:r>
            <a:r>
              <a:rPr lang="en" sz="1950"/>
              <a:t>o-design elements</a:t>
            </a:r>
            <a:endParaRPr sz="19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86"/>
          <p:cNvSpPr txBox="1"/>
          <p:nvPr>
            <p:ph idx="2" type="body"/>
          </p:nvPr>
        </p:nvSpPr>
        <p:spPr>
          <a:xfrm>
            <a:off x="646300" y="1781239"/>
            <a:ext cx="2617200" cy="1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</a:t>
            </a:r>
            <a:r>
              <a:rPr lang="en" sz="1100"/>
              <a:t>essaging campaign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</a:t>
            </a:r>
            <a:r>
              <a:rPr lang="en" sz="1100"/>
              <a:t>pp / website / platform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</a:t>
            </a:r>
            <a:r>
              <a:rPr lang="en" sz="1100"/>
              <a:t>esource map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</a:t>
            </a:r>
            <a:r>
              <a:rPr lang="en" sz="1100"/>
              <a:t>rogramming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???????</a:t>
            </a:r>
            <a:endParaRPr sz="1100"/>
          </a:p>
        </p:txBody>
      </p:sp>
      <p:sp>
        <p:nvSpPr>
          <p:cNvPr id="861" name="Google Shape;861;p86"/>
          <p:cNvSpPr txBox="1"/>
          <p:nvPr>
            <p:ph idx="6" type="body"/>
          </p:nvPr>
        </p:nvSpPr>
        <p:spPr>
          <a:xfrm>
            <a:off x="3263400" y="1544325"/>
            <a:ext cx="2617200" cy="22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</a:t>
            </a:r>
            <a:r>
              <a:rPr lang="en" sz="1100"/>
              <a:t>esign icebreakers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</a:t>
            </a:r>
            <a:r>
              <a:rPr lang="en" sz="1100"/>
              <a:t>toryboards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digital tools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</a:t>
            </a:r>
            <a:r>
              <a:rPr lang="en" sz="1100"/>
              <a:t>egos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</a:t>
            </a:r>
            <a:r>
              <a:rPr lang="en" sz="1100"/>
              <a:t>arkers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</a:t>
            </a:r>
            <a:r>
              <a:rPr lang="en" sz="1100"/>
              <a:t>ost-its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???????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62" name="Google Shape;862;p8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3" name="Google Shape;863;p86"/>
          <p:cNvSpPr txBox="1"/>
          <p:nvPr>
            <p:ph type="title"/>
          </p:nvPr>
        </p:nvSpPr>
        <p:spPr>
          <a:xfrm>
            <a:off x="292600" y="32177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60"/>
              <a:t>designing design activity:</a:t>
            </a:r>
            <a:endParaRPr sz="266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60"/>
          </a:p>
        </p:txBody>
      </p:sp>
      <p:sp>
        <p:nvSpPr>
          <p:cNvPr id="864" name="Google Shape;864;p86"/>
          <p:cNvSpPr txBox="1"/>
          <p:nvPr>
            <p:ph idx="6" type="body"/>
          </p:nvPr>
        </p:nvSpPr>
        <p:spPr>
          <a:xfrm>
            <a:off x="5883500" y="1544330"/>
            <a:ext cx="2617200" cy="22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What’s your starting point? </a:t>
            </a:r>
            <a:r>
              <a:rPr i="1" lang="en" sz="1000"/>
              <a:t>(problem defined? target audience defined? intervention type decided? content decided?)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Are youth creating the output themselves? What questions can they answer?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What’s the feedback + iteration process? 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How are you implementing co-design principles?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65" name="Google Shape;865;p86"/>
          <p:cNvSpPr/>
          <p:nvPr/>
        </p:nvSpPr>
        <p:spPr>
          <a:xfrm>
            <a:off x="292600" y="801350"/>
            <a:ext cx="2617200" cy="37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pick your…. 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66" name="Google Shape;866;p86"/>
          <p:cNvSpPr/>
          <p:nvPr/>
        </p:nvSpPr>
        <p:spPr>
          <a:xfrm>
            <a:off x="646300" y="4109375"/>
            <a:ext cx="7854300" cy="67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…</a:t>
            </a:r>
            <a:r>
              <a:rPr b="1" lang="en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b="1" lang="en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nd map out a co-design activity! </a:t>
            </a:r>
            <a:r>
              <a:rPr lang="en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(25 minutes in groups + 20 minutes feedback/discussion altogether)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ptions Proposal">
  <a:themeElements>
    <a:clrScheme name="Simple Light">
      <a:dk1>
        <a:srgbClr val="1D1D1D"/>
      </a:dk1>
      <a:lt1>
        <a:srgbClr val="FFFFF0"/>
      </a:lt1>
      <a:dk2>
        <a:srgbClr val="51BD85"/>
      </a:dk2>
      <a:lt2>
        <a:srgbClr val="FF6652"/>
      </a:lt2>
      <a:accent1>
        <a:srgbClr val="FFE534"/>
      </a:accent1>
      <a:accent2>
        <a:srgbClr val="FFBBDC"/>
      </a:accent2>
      <a:accent3>
        <a:srgbClr val="6AD2E6"/>
      </a:accent3>
      <a:accent4>
        <a:srgbClr val="DBC89F"/>
      </a:accent4>
      <a:accent5>
        <a:srgbClr val="D8E4D6"/>
      </a:accent5>
      <a:accent6>
        <a:srgbClr val="FFFFFF"/>
      </a:accent6>
      <a:hlink>
        <a:srgbClr val="6AD2E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fessional Development #2">
  <a:themeElements>
    <a:clrScheme name="Simple Light">
      <a:dk1>
        <a:srgbClr val="000000"/>
      </a:dk1>
      <a:lt1>
        <a:srgbClr val="FCEFE5"/>
      </a:lt1>
      <a:dk2>
        <a:srgbClr val="A47FA7"/>
      </a:dk2>
      <a:lt2>
        <a:srgbClr val="2170F2"/>
      </a:lt2>
      <a:accent1>
        <a:srgbClr val="FFD966"/>
      </a:accent1>
      <a:accent2>
        <a:srgbClr val="CC0000"/>
      </a:accent2>
      <a:accent3>
        <a:srgbClr val="646464"/>
      </a:accent3>
      <a:accent4>
        <a:srgbClr val="FFFFFF"/>
      </a:accent4>
      <a:accent5>
        <a:srgbClr val="3D0B37"/>
      </a:accent5>
      <a:accent6>
        <a:srgbClr val="63264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