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5143500" cx="9144000"/>
  <p:notesSz cx="6858000" cy="9144000"/>
  <p:embeddedFontLst>
    <p:embeddedFont>
      <p:font typeface="Staatliches"/>
      <p:regular r:id="rId20"/>
    </p:embeddedFont>
    <p:embeddedFont>
      <p:font typeface="Roboto"/>
      <p:regular r:id="rId21"/>
      <p:bold r:id="rId22"/>
      <p:italic r:id="rId23"/>
      <p:boldItalic r:id="rId24"/>
    </p:embeddedFont>
    <p:embeddedFont>
      <p:font typeface="Archivo Medium"/>
      <p:regular r:id="rId25"/>
      <p:bold r:id="rId26"/>
      <p:italic r:id="rId27"/>
      <p:boldItalic r:id="rId28"/>
    </p:embeddedFont>
    <p:embeddedFont>
      <p:font typeface="Archivo"/>
      <p:regular r:id="rId29"/>
      <p:bold r:id="rId30"/>
      <p:italic r:id="rId31"/>
      <p:boldItalic r:id="rId32"/>
    </p:embeddedFont>
    <p:embeddedFont>
      <p:font typeface="Archivo SemiBold"/>
      <p:regular r:id="rId33"/>
      <p:bold r:id="rId34"/>
      <p:italic r:id="rId35"/>
      <p:boldItalic r:id="rId3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Staatliches-regular.fntdata"/><Relationship Id="rId22" Type="http://schemas.openxmlformats.org/officeDocument/2006/relationships/font" Target="fonts/Roboto-bold.fntdata"/><Relationship Id="rId21" Type="http://schemas.openxmlformats.org/officeDocument/2006/relationships/font" Target="fonts/Roboto-regular.fntdata"/><Relationship Id="rId24" Type="http://schemas.openxmlformats.org/officeDocument/2006/relationships/font" Target="fonts/Roboto-boldItalic.fntdata"/><Relationship Id="rId23" Type="http://schemas.openxmlformats.org/officeDocument/2006/relationships/font" Target="fonts/Roboto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ArchivoMedium-bold.fntdata"/><Relationship Id="rId25" Type="http://schemas.openxmlformats.org/officeDocument/2006/relationships/font" Target="fonts/ArchivoMedium-regular.fntdata"/><Relationship Id="rId28" Type="http://schemas.openxmlformats.org/officeDocument/2006/relationships/font" Target="fonts/ArchivoMedium-boldItalic.fntdata"/><Relationship Id="rId27" Type="http://schemas.openxmlformats.org/officeDocument/2006/relationships/font" Target="fonts/ArchivoMedium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Archivo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Archivo-italic.fntdata"/><Relationship Id="rId30" Type="http://schemas.openxmlformats.org/officeDocument/2006/relationships/font" Target="fonts/Archivo-bold.fntdata"/><Relationship Id="rId11" Type="http://schemas.openxmlformats.org/officeDocument/2006/relationships/slide" Target="slides/slide6.xml"/><Relationship Id="rId33" Type="http://schemas.openxmlformats.org/officeDocument/2006/relationships/font" Target="fonts/ArchivoSemiBold-regular.fntdata"/><Relationship Id="rId10" Type="http://schemas.openxmlformats.org/officeDocument/2006/relationships/slide" Target="slides/slide5.xml"/><Relationship Id="rId32" Type="http://schemas.openxmlformats.org/officeDocument/2006/relationships/font" Target="fonts/Archivo-boldItalic.fntdata"/><Relationship Id="rId13" Type="http://schemas.openxmlformats.org/officeDocument/2006/relationships/slide" Target="slides/slide8.xml"/><Relationship Id="rId35" Type="http://schemas.openxmlformats.org/officeDocument/2006/relationships/font" Target="fonts/ArchivoSemiBold-italic.fntdata"/><Relationship Id="rId12" Type="http://schemas.openxmlformats.org/officeDocument/2006/relationships/slide" Target="slides/slide7.xml"/><Relationship Id="rId34" Type="http://schemas.openxmlformats.org/officeDocument/2006/relationships/font" Target="fonts/ArchivoSemiBold-bold.fntdata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36" Type="http://schemas.openxmlformats.org/officeDocument/2006/relationships/font" Target="fonts/ArchivoSemiBold-boldItalic.fntdata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g3478436a20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0" name="Google Shape;290;g3478436a20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7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g3478436a20b_0_4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9" name="Google Shape;359;g3478436a20b_0_4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g3478436a20b_0_4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7" name="Google Shape;367;g3478436a20b_0_4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0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g3478436a20b_0_4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2" name="Google Shape;372;g3478436a20b_0_4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8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g3478436a20b_0_4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0" name="Google Shape;380;g3478436a20b_0_4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6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Google Shape;387;g3478436a20b_0_4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8" name="Google Shape;388;g3478436a20b_0_4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g3478436a20b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6" name="Google Shape;296;g3478436a20b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g3478436a20b_0_3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4" name="Google Shape;304;g3478436a20b_0_3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g3478436a20b_0_3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2" name="Google Shape;312;g3478436a20b_0_3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g3478436a20b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4" name="Google Shape;324;g3478436a20b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g3478436a20b_0_40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9" name="Google Shape;329;g3478436a20b_0_4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g3478436a20b_0_4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7" name="Google Shape;337;g3478436a20b_0_4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g3478436a20b_0_4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5" name="Google Shape;345;g3478436a20b_0_4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g3478436a20b_0_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3" name="Google Shape;353;g3478436a20b_0_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_1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-178450" y="407875"/>
            <a:ext cx="6862175" cy="4880700"/>
          </a:xfrm>
          <a:custGeom>
            <a:rect b="b" l="l" r="r" t="t"/>
            <a:pathLst>
              <a:path extrusionOk="0" h="195228" w="274487">
                <a:moveTo>
                  <a:pt x="105679" y="0"/>
                </a:moveTo>
                <a:lnTo>
                  <a:pt x="0" y="107348"/>
                </a:lnTo>
                <a:lnTo>
                  <a:pt x="0" y="195228"/>
                </a:lnTo>
                <a:lnTo>
                  <a:pt x="244730" y="195228"/>
                </a:lnTo>
                <a:lnTo>
                  <a:pt x="274487" y="16853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Google Shape;11;p2"/>
          <p:cNvSpPr/>
          <p:nvPr/>
        </p:nvSpPr>
        <p:spPr>
          <a:xfrm>
            <a:off x="2459800" y="407525"/>
            <a:ext cx="4224300" cy="42243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2" name="Google Shape;12;p2"/>
          <p:cNvSpPr/>
          <p:nvPr/>
        </p:nvSpPr>
        <p:spPr>
          <a:xfrm>
            <a:off x="2536250" y="483800"/>
            <a:ext cx="4071600" cy="4071600"/>
          </a:xfrm>
          <a:prstGeom prst="rect">
            <a:avLst/>
          </a:prstGeom>
          <a:noFill/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3" name="Google Shape;13;p2"/>
          <p:cNvSpPr/>
          <p:nvPr/>
        </p:nvSpPr>
        <p:spPr>
          <a:xfrm>
            <a:off x="2620025" y="567700"/>
            <a:ext cx="3903900" cy="3903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4" name="Google Shape;14;p2"/>
          <p:cNvSpPr/>
          <p:nvPr/>
        </p:nvSpPr>
        <p:spPr>
          <a:xfrm>
            <a:off x="2786850" y="734600"/>
            <a:ext cx="3570000" cy="3570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" name="Google Shape;15;p2"/>
          <p:cNvSpPr/>
          <p:nvPr/>
        </p:nvSpPr>
        <p:spPr>
          <a:xfrm>
            <a:off x="2861875" y="809625"/>
            <a:ext cx="3420000" cy="3420000"/>
          </a:xfrm>
          <a:prstGeom prst="rect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" name="Google Shape;16;p2"/>
          <p:cNvSpPr/>
          <p:nvPr/>
        </p:nvSpPr>
        <p:spPr>
          <a:xfrm>
            <a:off x="2939900" y="887600"/>
            <a:ext cx="3264000" cy="3264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" name="Google Shape;17;p2"/>
          <p:cNvSpPr txBox="1"/>
          <p:nvPr>
            <p:ph type="title"/>
          </p:nvPr>
        </p:nvSpPr>
        <p:spPr>
          <a:xfrm>
            <a:off x="3020750" y="1646800"/>
            <a:ext cx="3102600" cy="1491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>
                <a:solidFill>
                  <a:schemeClr val="lt1"/>
                </a:solidFill>
              </a:defRPr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>
                <a:solidFill>
                  <a:schemeClr val="lt1"/>
                </a:solidFill>
              </a:defRPr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>
                <a:solidFill>
                  <a:schemeClr val="lt1"/>
                </a:solidFill>
              </a:defRPr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>
                <a:solidFill>
                  <a:schemeClr val="lt1"/>
                </a:solidFill>
              </a:defRPr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>
                <a:solidFill>
                  <a:schemeClr val="lt1"/>
                </a:solidFill>
              </a:defRPr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>
                <a:solidFill>
                  <a:schemeClr val="lt1"/>
                </a:solidFill>
              </a:defRPr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>
                <a:solidFill>
                  <a:schemeClr val="lt1"/>
                </a:solidFill>
              </a:defRPr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>
                <a:solidFill>
                  <a:schemeClr val="lt1"/>
                </a:solidFill>
              </a:defRPr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" type="subTitle"/>
          </p:nvPr>
        </p:nvSpPr>
        <p:spPr>
          <a:xfrm>
            <a:off x="3020750" y="2954970"/>
            <a:ext cx="3102600" cy="84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storyboards">
  <p:cSld name="SECTION_HEADER_1_1_1_1">
    <p:bg>
      <p:bgPr>
        <a:solidFill>
          <a:schemeClr val="dk1"/>
        </a:solidFill>
      </p:bgPr>
    </p:bg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1"/>
          <p:cNvSpPr txBox="1"/>
          <p:nvPr>
            <p:ph type="title"/>
          </p:nvPr>
        </p:nvSpPr>
        <p:spPr>
          <a:xfrm>
            <a:off x="447800" y="391333"/>
            <a:ext cx="8243700" cy="113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78" name="Google Shape;78;p11"/>
          <p:cNvSpPr txBox="1"/>
          <p:nvPr>
            <p:ph idx="1" type="subTitle"/>
          </p:nvPr>
        </p:nvSpPr>
        <p:spPr>
          <a:xfrm>
            <a:off x="328350" y="1423725"/>
            <a:ext cx="2715600" cy="7485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9" name="Google Shape;79;p11"/>
          <p:cNvSpPr txBox="1"/>
          <p:nvPr>
            <p:ph idx="2" type="body"/>
          </p:nvPr>
        </p:nvSpPr>
        <p:spPr>
          <a:xfrm>
            <a:off x="328425" y="3652575"/>
            <a:ext cx="2715600" cy="92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Char char="●"/>
              <a:defRPr>
                <a:solidFill>
                  <a:schemeClr val="lt1"/>
                </a:solidFill>
              </a:defRPr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Char char="○"/>
              <a:defRPr>
                <a:solidFill>
                  <a:schemeClr val="lt1"/>
                </a:solidFill>
              </a:defRPr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Char char="■"/>
              <a:defRPr>
                <a:solidFill>
                  <a:schemeClr val="lt1"/>
                </a:solidFill>
              </a:defRPr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Char char="●"/>
              <a:defRPr>
                <a:solidFill>
                  <a:schemeClr val="lt1"/>
                </a:solidFill>
              </a:defRPr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Char char="○"/>
              <a:defRPr>
                <a:solidFill>
                  <a:schemeClr val="lt1"/>
                </a:solidFill>
              </a:defRPr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Char char="■"/>
              <a:defRPr>
                <a:solidFill>
                  <a:schemeClr val="lt1"/>
                </a:solidFill>
              </a:defRPr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Char char="●"/>
              <a:defRPr>
                <a:solidFill>
                  <a:schemeClr val="lt1"/>
                </a:solidFill>
              </a:defRPr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Char char="○"/>
              <a:defRPr>
                <a:solidFill>
                  <a:schemeClr val="lt1"/>
                </a:solidFill>
              </a:defRPr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0" name="Google Shape;80;p11"/>
          <p:cNvSpPr/>
          <p:nvPr>
            <p:ph idx="3" type="pic"/>
          </p:nvPr>
        </p:nvSpPr>
        <p:spPr>
          <a:xfrm>
            <a:off x="328275" y="2172225"/>
            <a:ext cx="2715600" cy="1464600"/>
          </a:xfrm>
          <a:prstGeom prst="rect">
            <a:avLst/>
          </a:prstGeom>
          <a:noFill/>
          <a:ln>
            <a:noFill/>
          </a:ln>
        </p:spPr>
      </p:sp>
      <p:sp>
        <p:nvSpPr>
          <p:cNvPr id="81" name="Google Shape;81;p11"/>
          <p:cNvSpPr txBox="1"/>
          <p:nvPr>
            <p:ph idx="4" type="subTitle"/>
          </p:nvPr>
        </p:nvSpPr>
        <p:spPr>
          <a:xfrm>
            <a:off x="3200050" y="1423725"/>
            <a:ext cx="2715600" cy="7485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2" name="Google Shape;82;p11"/>
          <p:cNvSpPr txBox="1"/>
          <p:nvPr>
            <p:ph idx="5" type="body"/>
          </p:nvPr>
        </p:nvSpPr>
        <p:spPr>
          <a:xfrm>
            <a:off x="3200125" y="3652575"/>
            <a:ext cx="2715600" cy="92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Char char="●"/>
              <a:defRPr>
                <a:solidFill>
                  <a:schemeClr val="lt1"/>
                </a:solidFill>
              </a:defRPr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Char char="○"/>
              <a:defRPr>
                <a:solidFill>
                  <a:schemeClr val="lt1"/>
                </a:solidFill>
              </a:defRPr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Char char="■"/>
              <a:defRPr>
                <a:solidFill>
                  <a:schemeClr val="lt1"/>
                </a:solidFill>
              </a:defRPr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Char char="●"/>
              <a:defRPr>
                <a:solidFill>
                  <a:schemeClr val="lt1"/>
                </a:solidFill>
              </a:defRPr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Char char="○"/>
              <a:defRPr>
                <a:solidFill>
                  <a:schemeClr val="lt1"/>
                </a:solidFill>
              </a:defRPr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Char char="■"/>
              <a:defRPr>
                <a:solidFill>
                  <a:schemeClr val="lt1"/>
                </a:solidFill>
              </a:defRPr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Char char="●"/>
              <a:defRPr>
                <a:solidFill>
                  <a:schemeClr val="lt1"/>
                </a:solidFill>
              </a:defRPr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Char char="○"/>
              <a:defRPr>
                <a:solidFill>
                  <a:schemeClr val="lt1"/>
                </a:solidFill>
              </a:defRPr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3" name="Google Shape;83;p11"/>
          <p:cNvSpPr/>
          <p:nvPr>
            <p:ph idx="6" type="pic"/>
          </p:nvPr>
        </p:nvSpPr>
        <p:spPr>
          <a:xfrm>
            <a:off x="3199975" y="2172225"/>
            <a:ext cx="2715600" cy="1464600"/>
          </a:xfrm>
          <a:prstGeom prst="rect">
            <a:avLst/>
          </a:prstGeom>
          <a:noFill/>
          <a:ln>
            <a:noFill/>
          </a:ln>
        </p:spPr>
      </p:sp>
      <p:sp>
        <p:nvSpPr>
          <p:cNvPr id="84" name="Google Shape;84;p11"/>
          <p:cNvSpPr txBox="1"/>
          <p:nvPr>
            <p:ph idx="7" type="subTitle"/>
          </p:nvPr>
        </p:nvSpPr>
        <p:spPr>
          <a:xfrm>
            <a:off x="6071900" y="1423725"/>
            <a:ext cx="2715600" cy="7485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5" name="Google Shape;85;p11"/>
          <p:cNvSpPr txBox="1"/>
          <p:nvPr>
            <p:ph idx="8" type="body"/>
          </p:nvPr>
        </p:nvSpPr>
        <p:spPr>
          <a:xfrm>
            <a:off x="6071975" y="3652575"/>
            <a:ext cx="2715600" cy="92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Char char="●"/>
              <a:defRPr>
                <a:solidFill>
                  <a:schemeClr val="lt1"/>
                </a:solidFill>
              </a:defRPr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Char char="○"/>
              <a:defRPr>
                <a:solidFill>
                  <a:schemeClr val="lt1"/>
                </a:solidFill>
              </a:defRPr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Char char="■"/>
              <a:defRPr>
                <a:solidFill>
                  <a:schemeClr val="lt1"/>
                </a:solidFill>
              </a:defRPr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Char char="●"/>
              <a:defRPr>
                <a:solidFill>
                  <a:schemeClr val="lt1"/>
                </a:solidFill>
              </a:defRPr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Char char="○"/>
              <a:defRPr>
                <a:solidFill>
                  <a:schemeClr val="lt1"/>
                </a:solidFill>
              </a:defRPr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Char char="■"/>
              <a:defRPr>
                <a:solidFill>
                  <a:schemeClr val="lt1"/>
                </a:solidFill>
              </a:defRPr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Char char="●"/>
              <a:defRPr>
                <a:solidFill>
                  <a:schemeClr val="lt1"/>
                </a:solidFill>
              </a:defRPr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Char char="○"/>
              <a:defRPr>
                <a:solidFill>
                  <a:schemeClr val="lt1"/>
                </a:solidFill>
              </a:defRPr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6" name="Google Shape;86;p11"/>
          <p:cNvSpPr/>
          <p:nvPr>
            <p:ph idx="9" type="pic"/>
          </p:nvPr>
        </p:nvSpPr>
        <p:spPr>
          <a:xfrm>
            <a:off x="6071825" y="2172225"/>
            <a:ext cx="2715600" cy="14646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storyboards">
  <p:cSld name="SECTION_HEADER_1_1_1_1_1">
    <p:bg>
      <p:bgPr>
        <a:solidFill>
          <a:schemeClr val="accent2"/>
        </a:soli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2"/>
          <p:cNvSpPr txBox="1"/>
          <p:nvPr>
            <p:ph type="title"/>
          </p:nvPr>
        </p:nvSpPr>
        <p:spPr>
          <a:xfrm>
            <a:off x="447800" y="391333"/>
            <a:ext cx="8243700" cy="113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400"/>
              <a:buNone/>
              <a:defRPr sz="5400">
                <a:solidFill>
                  <a:schemeClr val="accent3"/>
                </a:solidFill>
              </a:defRPr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400"/>
              <a:buNone/>
              <a:defRPr sz="5400">
                <a:solidFill>
                  <a:schemeClr val="accent3"/>
                </a:solidFill>
              </a:defRPr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400"/>
              <a:buNone/>
              <a:defRPr sz="5400">
                <a:solidFill>
                  <a:schemeClr val="accent3"/>
                </a:solidFill>
              </a:defRPr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400"/>
              <a:buNone/>
              <a:defRPr sz="5400">
                <a:solidFill>
                  <a:schemeClr val="accent3"/>
                </a:solidFill>
              </a:defRPr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400"/>
              <a:buNone/>
              <a:defRPr sz="5400">
                <a:solidFill>
                  <a:schemeClr val="accent3"/>
                </a:solidFill>
              </a:defRPr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400"/>
              <a:buNone/>
              <a:defRPr sz="5400">
                <a:solidFill>
                  <a:schemeClr val="accent3"/>
                </a:solidFill>
              </a:defRPr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400"/>
              <a:buNone/>
              <a:defRPr sz="5400">
                <a:solidFill>
                  <a:schemeClr val="accent3"/>
                </a:solidFill>
              </a:defRPr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400"/>
              <a:buNone/>
              <a:defRPr sz="5400">
                <a:solidFill>
                  <a:schemeClr val="accent3"/>
                </a:solidFill>
              </a:defRPr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400"/>
              <a:buNone/>
              <a:defRPr sz="5400">
                <a:solidFill>
                  <a:schemeClr val="accent3"/>
                </a:solidFill>
              </a:defRPr>
            </a:lvl9pPr>
          </a:lstStyle>
          <a:p/>
        </p:txBody>
      </p:sp>
      <p:sp>
        <p:nvSpPr>
          <p:cNvPr id="89" name="Google Shape;89;p12"/>
          <p:cNvSpPr txBox="1"/>
          <p:nvPr>
            <p:ph idx="1" type="subTitle"/>
          </p:nvPr>
        </p:nvSpPr>
        <p:spPr>
          <a:xfrm>
            <a:off x="1048484" y="1423725"/>
            <a:ext cx="3062100" cy="7485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None/>
              <a:defRPr sz="20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00"/>
              <a:buNone/>
              <a:defRPr sz="26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00"/>
              <a:buNone/>
              <a:defRPr sz="26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00"/>
              <a:buNone/>
              <a:defRPr sz="26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00"/>
              <a:buNone/>
              <a:defRPr sz="26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00"/>
              <a:buNone/>
              <a:defRPr sz="26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00"/>
              <a:buNone/>
              <a:defRPr sz="26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00"/>
              <a:buNone/>
              <a:defRPr sz="26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00"/>
              <a:buNone/>
              <a:defRPr sz="2600">
                <a:solidFill>
                  <a:schemeClr val="accent3"/>
                </a:solidFill>
              </a:defRPr>
            </a:lvl9pPr>
          </a:lstStyle>
          <a:p/>
        </p:txBody>
      </p:sp>
      <p:sp>
        <p:nvSpPr>
          <p:cNvPr id="90" name="Google Shape;90;p12"/>
          <p:cNvSpPr txBox="1"/>
          <p:nvPr>
            <p:ph idx="2" type="body"/>
          </p:nvPr>
        </p:nvSpPr>
        <p:spPr>
          <a:xfrm>
            <a:off x="1048569" y="3652575"/>
            <a:ext cx="3062100" cy="92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000"/>
              <a:buChar char="●"/>
              <a:defRPr>
                <a:solidFill>
                  <a:schemeClr val="accent3"/>
                </a:solidFill>
              </a:defRPr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000"/>
              <a:buChar char="○"/>
              <a:defRPr>
                <a:solidFill>
                  <a:schemeClr val="accent3"/>
                </a:solidFill>
              </a:defRPr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000"/>
              <a:buChar char="■"/>
              <a:defRPr>
                <a:solidFill>
                  <a:schemeClr val="accent3"/>
                </a:solidFill>
              </a:defRPr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000"/>
              <a:buChar char="●"/>
              <a:defRPr>
                <a:solidFill>
                  <a:schemeClr val="accent3"/>
                </a:solidFill>
              </a:defRPr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000"/>
              <a:buChar char="○"/>
              <a:defRPr>
                <a:solidFill>
                  <a:schemeClr val="accent3"/>
                </a:solidFill>
              </a:defRPr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000"/>
              <a:buChar char="■"/>
              <a:defRPr>
                <a:solidFill>
                  <a:schemeClr val="accent3"/>
                </a:solidFill>
              </a:defRPr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000"/>
              <a:buChar char="●"/>
              <a:defRPr>
                <a:solidFill>
                  <a:schemeClr val="accent3"/>
                </a:solidFill>
              </a:defRPr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000"/>
              <a:buChar char="○"/>
              <a:defRPr>
                <a:solidFill>
                  <a:schemeClr val="accent3"/>
                </a:solidFill>
              </a:defRPr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000"/>
              <a:buChar char="■"/>
              <a:defRPr>
                <a:solidFill>
                  <a:schemeClr val="accent3"/>
                </a:solidFill>
              </a:defRPr>
            </a:lvl9pPr>
          </a:lstStyle>
          <a:p/>
        </p:txBody>
      </p:sp>
      <p:sp>
        <p:nvSpPr>
          <p:cNvPr id="91" name="Google Shape;91;p12"/>
          <p:cNvSpPr/>
          <p:nvPr>
            <p:ph idx="3" type="pic"/>
          </p:nvPr>
        </p:nvSpPr>
        <p:spPr>
          <a:xfrm>
            <a:off x="1048399" y="2172225"/>
            <a:ext cx="3062100" cy="1464600"/>
          </a:xfrm>
          <a:prstGeom prst="rect">
            <a:avLst/>
          </a:prstGeom>
          <a:noFill/>
          <a:ln>
            <a:noFill/>
          </a:ln>
        </p:spPr>
      </p:sp>
      <p:sp>
        <p:nvSpPr>
          <p:cNvPr id="92" name="Google Shape;92;p12"/>
          <p:cNvSpPr txBox="1"/>
          <p:nvPr>
            <p:ph idx="4" type="subTitle"/>
          </p:nvPr>
        </p:nvSpPr>
        <p:spPr>
          <a:xfrm>
            <a:off x="5033560" y="1423725"/>
            <a:ext cx="3061800" cy="7485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None/>
              <a:defRPr sz="20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00"/>
              <a:buNone/>
              <a:defRPr sz="26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00"/>
              <a:buNone/>
              <a:defRPr sz="26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00"/>
              <a:buNone/>
              <a:defRPr sz="26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00"/>
              <a:buNone/>
              <a:defRPr sz="26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00"/>
              <a:buNone/>
              <a:defRPr sz="26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00"/>
              <a:buNone/>
              <a:defRPr sz="26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00"/>
              <a:buNone/>
              <a:defRPr sz="26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00"/>
              <a:buNone/>
              <a:defRPr sz="2600">
                <a:solidFill>
                  <a:schemeClr val="accent3"/>
                </a:solidFill>
              </a:defRPr>
            </a:lvl9pPr>
          </a:lstStyle>
          <a:p/>
        </p:txBody>
      </p:sp>
      <p:sp>
        <p:nvSpPr>
          <p:cNvPr id="93" name="Google Shape;93;p12"/>
          <p:cNvSpPr txBox="1"/>
          <p:nvPr>
            <p:ph idx="5" type="body"/>
          </p:nvPr>
        </p:nvSpPr>
        <p:spPr>
          <a:xfrm>
            <a:off x="5033644" y="3652575"/>
            <a:ext cx="3061800" cy="92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000"/>
              <a:buChar char="●"/>
              <a:defRPr>
                <a:solidFill>
                  <a:schemeClr val="accent3"/>
                </a:solidFill>
              </a:defRPr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000"/>
              <a:buChar char="○"/>
              <a:defRPr>
                <a:solidFill>
                  <a:schemeClr val="accent3"/>
                </a:solidFill>
              </a:defRPr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000"/>
              <a:buChar char="■"/>
              <a:defRPr>
                <a:solidFill>
                  <a:schemeClr val="accent3"/>
                </a:solidFill>
              </a:defRPr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000"/>
              <a:buChar char="●"/>
              <a:defRPr>
                <a:solidFill>
                  <a:schemeClr val="accent3"/>
                </a:solidFill>
              </a:defRPr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000"/>
              <a:buChar char="○"/>
              <a:defRPr>
                <a:solidFill>
                  <a:schemeClr val="accent3"/>
                </a:solidFill>
              </a:defRPr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000"/>
              <a:buChar char="■"/>
              <a:defRPr>
                <a:solidFill>
                  <a:schemeClr val="accent3"/>
                </a:solidFill>
              </a:defRPr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000"/>
              <a:buChar char="●"/>
              <a:defRPr>
                <a:solidFill>
                  <a:schemeClr val="accent3"/>
                </a:solidFill>
              </a:defRPr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000"/>
              <a:buChar char="○"/>
              <a:defRPr>
                <a:solidFill>
                  <a:schemeClr val="accent3"/>
                </a:solidFill>
              </a:defRPr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000"/>
              <a:buChar char="■"/>
              <a:defRPr>
                <a:solidFill>
                  <a:schemeClr val="accent3"/>
                </a:solidFill>
              </a:defRPr>
            </a:lvl9pPr>
          </a:lstStyle>
          <a:p/>
        </p:txBody>
      </p:sp>
      <p:sp>
        <p:nvSpPr>
          <p:cNvPr id="94" name="Google Shape;94;p12"/>
          <p:cNvSpPr/>
          <p:nvPr>
            <p:ph idx="6" type="pic"/>
          </p:nvPr>
        </p:nvSpPr>
        <p:spPr>
          <a:xfrm>
            <a:off x="5033475" y="2172225"/>
            <a:ext cx="3061800" cy="14646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What Does It Do?" type="tx">
  <p:cSld name="TITLE_AND_BODY">
    <p:bg>
      <p:bgPr>
        <a:solidFill>
          <a:schemeClr val="dk2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3"/>
          <p:cNvSpPr/>
          <p:nvPr>
            <p:ph idx="2" type="pic"/>
          </p:nvPr>
        </p:nvSpPr>
        <p:spPr>
          <a:xfrm>
            <a:off x="5154300" y="0"/>
            <a:ext cx="39897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97" name="Google Shape;97;p13"/>
          <p:cNvSpPr/>
          <p:nvPr/>
        </p:nvSpPr>
        <p:spPr>
          <a:xfrm>
            <a:off x="245600" y="205150"/>
            <a:ext cx="4662600" cy="47151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8" name="Google Shape;98;p13"/>
          <p:cNvSpPr/>
          <p:nvPr/>
        </p:nvSpPr>
        <p:spPr>
          <a:xfrm>
            <a:off x="328850" y="279550"/>
            <a:ext cx="4496100" cy="4566300"/>
          </a:xfrm>
          <a:prstGeom prst="rect">
            <a:avLst/>
          </a:prstGeom>
          <a:noFill/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9" name="Google Shape;99;p13"/>
          <p:cNvSpPr txBox="1"/>
          <p:nvPr>
            <p:ph type="title"/>
          </p:nvPr>
        </p:nvSpPr>
        <p:spPr>
          <a:xfrm>
            <a:off x="447800" y="391325"/>
            <a:ext cx="4250100" cy="209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0" name="Google Shape;100;p13"/>
          <p:cNvSpPr txBox="1"/>
          <p:nvPr>
            <p:ph idx="1" type="subTitle"/>
          </p:nvPr>
        </p:nvSpPr>
        <p:spPr>
          <a:xfrm>
            <a:off x="450150" y="2405400"/>
            <a:ext cx="4250100" cy="2320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grid">
  <p:cSld name="TITLE_AND_BODY_3">
    <p:bg>
      <p:bgPr>
        <a:solidFill>
          <a:schemeClr val="accent4"/>
        </a:solidFill>
      </p:bgPr>
    </p:bg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4"/>
          <p:cNvSpPr/>
          <p:nvPr/>
        </p:nvSpPr>
        <p:spPr>
          <a:xfrm>
            <a:off x="245600" y="205150"/>
            <a:ext cx="3483900" cy="47151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3" name="Google Shape;103;p14"/>
          <p:cNvSpPr/>
          <p:nvPr/>
        </p:nvSpPr>
        <p:spPr>
          <a:xfrm>
            <a:off x="328850" y="279550"/>
            <a:ext cx="3317400" cy="4566300"/>
          </a:xfrm>
          <a:prstGeom prst="rect">
            <a:avLst/>
          </a:prstGeom>
          <a:noFill/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4" name="Google Shape;104;p14"/>
          <p:cNvSpPr txBox="1"/>
          <p:nvPr>
            <p:ph type="title"/>
          </p:nvPr>
        </p:nvSpPr>
        <p:spPr>
          <a:xfrm>
            <a:off x="447800" y="391325"/>
            <a:ext cx="3071400" cy="209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5400"/>
              <a:buNone/>
              <a:defRPr sz="5400">
                <a:solidFill>
                  <a:schemeClr val="accent6"/>
                </a:solidFill>
              </a:defRPr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5400"/>
              <a:buNone/>
              <a:defRPr sz="5400">
                <a:solidFill>
                  <a:schemeClr val="accent6"/>
                </a:solidFill>
              </a:defRPr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5400"/>
              <a:buNone/>
              <a:defRPr sz="5400">
                <a:solidFill>
                  <a:schemeClr val="accent6"/>
                </a:solidFill>
              </a:defRPr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5400"/>
              <a:buNone/>
              <a:defRPr sz="5400">
                <a:solidFill>
                  <a:schemeClr val="accent6"/>
                </a:solidFill>
              </a:defRPr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5400"/>
              <a:buNone/>
              <a:defRPr sz="5400">
                <a:solidFill>
                  <a:schemeClr val="accent6"/>
                </a:solidFill>
              </a:defRPr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5400"/>
              <a:buNone/>
              <a:defRPr sz="5400">
                <a:solidFill>
                  <a:schemeClr val="accent6"/>
                </a:solidFill>
              </a:defRPr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5400"/>
              <a:buNone/>
              <a:defRPr sz="5400">
                <a:solidFill>
                  <a:schemeClr val="accent6"/>
                </a:solidFill>
              </a:defRPr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5400"/>
              <a:buNone/>
              <a:defRPr sz="5400">
                <a:solidFill>
                  <a:schemeClr val="accent6"/>
                </a:solidFill>
              </a:defRPr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5400"/>
              <a:buNone/>
              <a:defRPr sz="5400"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105" name="Google Shape;105;p14"/>
          <p:cNvSpPr/>
          <p:nvPr>
            <p:ph idx="2" type="pic"/>
          </p:nvPr>
        </p:nvSpPr>
        <p:spPr>
          <a:xfrm>
            <a:off x="7425556" y="0"/>
            <a:ext cx="1718400" cy="1718400"/>
          </a:xfrm>
          <a:prstGeom prst="rect">
            <a:avLst/>
          </a:prstGeom>
          <a:noFill/>
          <a:ln>
            <a:noFill/>
          </a:ln>
        </p:spPr>
      </p:sp>
      <p:sp>
        <p:nvSpPr>
          <p:cNvPr id="106" name="Google Shape;106;p14"/>
          <p:cNvSpPr/>
          <p:nvPr>
            <p:ph idx="3" type="pic"/>
          </p:nvPr>
        </p:nvSpPr>
        <p:spPr>
          <a:xfrm>
            <a:off x="7425556" y="1716137"/>
            <a:ext cx="1718400" cy="1718400"/>
          </a:xfrm>
          <a:prstGeom prst="rect">
            <a:avLst/>
          </a:prstGeom>
          <a:noFill/>
          <a:ln>
            <a:noFill/>
          </a:ln>
        </p:spPr>
      </p:sp>
      <p:sp>
        <p:nvSpPr>
          <p:cNvPr id="107" name="Google Shape;107;p14"/>
          <p:cNvSpPr/>
          <p:nvPr>
            <p:ph idx="4" type="pic"/>
          </p:nvPr>
        </p:nvSpPr>
        <p:spPr>
          <a:xfrm>
            <a:off x="7425556" y="3425052"/>
            <a:ext cx="1718400" cy="1718400"/>
          </a:xfrm>
          <a:prstGeom prst="rect">
            <a:avLst/>
          </a:prstGeom>
          <a:noFill/>
          <a:ln>
            <a:noFill/>
          </a:ln>
        </p:spPr>
      </p:sp>
      <p:sp>
        <p:nvSpPr>
          <p:cNvPr id="108" name="Google Shape;108;p14"/>
          <p:cNvSpPr/>
          <p:nvPr>
            <p:ph idx="5" type="pic"/>
          </p:nvPr>
        </p:nvSpPr>
        <p:spPr>
          <a:xfrm>
            <a:off x="5714789" y="25"/>
            <a:ext cx="1718400" cy="1718400"/>
          </a:xfrm>
          <a:prstGeom prst="rect">
            <a:avLst/>
          </a:prstGeom>
          <a:noFill/>
          <a:ln>
            <a:noFill/>
          </a:ln>
        </p:spPr>
      </p:sp>
      <p:sp>
        <p:nvSpPr>
          <p:cNvPr id="109" name="Google Shape;109;p14"/>
          <p:cNvSpPr/>
          <p:nvPr>
            <p:ph idx="6" type="pic"/>
          </p:nvPr>
        </p:nvSpPr>
        <p:spPr>
          <a:xfrm>
            <a:off x="5714789" y="1716162"/>
            <a:ext cx="1718400" cy="1718400"/>
          </a:xfrm>
          <a:prstGeom prst="rect">
            <a:avLst/>
          </a:prstGeom>
          <a:noFill/>
          <a:ln>
            <a:noFill/>
          </a:ln>
        </p:spPr>
      </p:sp>
      <p:sp>
        <p:nvSpPr>
          <p:cNvPr id="110" name="Google Shape;110;p14"/>
          <p:cNvSpPr/>
          <p:nvPr>
            <p:ph idx="7" type="pic"/>
          </p:nvPr>
        </p:nvSpPr>
        <p:spPr>
          <a:xfrm>
            <a:off x="5714789" y="3425077"/>
            <a:ext cx="1718400" cy="1718400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14"/>
          <p:cNvSpPr/>
          <p:nvPr>
            <p:ph idx="8" type="pic"/>
          </p:nvPr>
        </p:nvSpPr>
        <p:spPr>
          <a:xfrm>
            <a:off x="3996389" y="25"/>
            <a:ext cx="1718400" cy="1718400"/>
          </a:xfrm>
          <a:prstGeom prst="rect">
            <a:avLst/>
          </a:prstGeom>
          <a:noFill/>
          <a:ln>
            <a:noFill/>
          </a:ln>
        </p:spPr>
      </p:sp>
      <p:sp>
        <p:nvSpPr>
          <p:cNvPr id="112" name="Google Shape;112;p14"/>
          <p:cNvSpPr/>
          <p:nvPr>
            <p:ph idx="9" type="pic"/>
          </p:nvPr>
        </p:nvSpPr>
        <p:spPr>
          <a:xfrm>
            <a:off x="3996389" y="1716162"/>
            <a:ext cx="1718400" cy="1718400"/>
          </a:xfrm>
          <a:prstGeom prst="rect">
            <a:avLst/>
          </a:prstGeom>
          <a:noFill/>
          <a:ln>
            <a:noFill/>
          </a:ln>
        </p:spPr>
      </p:sp>
      <p:sp>
        <p:nvSpPr>
          <p:cNvPr id="113" name="Google Shape;113;p14"/>
          <p:cNvSpPr/>
          <p:nvPr>
            <p:ph idx="13" type="pic"/>
          </p:nvPr>
        </p:nvSpPr>
        <p:spPr>
          <a:xfrm>
            <a:off x="3996389" y="3425077"/>
            <a:ext cx="1718400" cy="17184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body and image">
  <p:cSld name="TITLE_AND_BODY_2">
    <p:bg>
      <p:bgPr>
        <a:solidFill>
          <a:schemeClr val="accent1"/>
        </a:solidFill>
      </p:bgPr>
    </p:bg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5"/>
          <p:cNvSpPr/>
          <p:nvPr>
            <p:ph idx="2" type="pic"/>
          </p:nvPr>
        </p:nvSpPr>
        <p:spPr>
          <a:xfrm>
            <a:off x="5154300" y="0"/>
            <a:ext cx="39897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116" name="Google Shape;116;p15"/>
          <p:cNvSpPr/>
          <p:nvPr/>
        </p:nvSpPr>
        <p:spPr>
          <a:xfrm>
            <a:off x="245600" y="205150"/>
            <a:ext cx="4662600" cy="4715100"/>
          </a:xfrm>
          <a:prstGeom prst="rect">
            <a:avLst/>
          </a:prstGeom>
          <a:noFill/>
          <a:ln cap="flat" cmpd="sng" w="9525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17" name="Google Shape;117;p15"/>
          <p:cNvSpPr/>
          <p:nvPr/>
        </p:nvSpPr>
        <p:spPr>
          <a:xfrm>
            <a:off x="328850" y="279550"/>
            <a:ext cx="4496100" cy="4566300"/>
          </a:xfrm>
          <a:prstGeom prst="rect">
            <a:avLst/>
          </a:prstGeom>
          <a:noFill/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18" name="Google Shape;118;p15"/>
          <p:cNvSpPr txBox="1"/>
          <p:nvPr>
            <p:ph type="title"/>
          </p:nvPr>
        </p:nvSpPr>
        <p:spPr>
          <a:xfrm>
            <a:off x="447800" y="391325"/>
            <a:ext cx="4250100" cy="209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400"/>
              <a:buNone/>
              <a:defRPr sz="5400">
                <a:solidFill>
                  <a:schemeClr val="accent3"/>
                </a:solidFill>
              </a:defRPr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400"/>
              <a:buNone/>
              <a:defRPr sz="5400">
                <a:solidFill>
                  <a:schemeClr val="accent3"/>
                </a:solidFill>
              </a:defRPr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400"/>
              <a:buNone/>
              <a:defRPr sz="5400">
                <a:solidFill>
                  <a:schemeClr val="accent3"/>
                </a:solidFill>
              </a:defRPr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400"/>
              <a:buNone/>
              <a:defRPr sz="5400">
                <a:solidFill>
                  <a:schemeClr val="accent3"/>
                </a:solidFill>
              </a:defRPr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400"/>
              <a:buNone/>
              <a:defRPr sz="5400">
                <a:solidFill>
                  <a:schemeClr val="accent3"/>
                </a:solidFill>
              </a:defRPr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400"/>
              <a:buNone/>
              <a:defRPr sz="5400">
                <a:solidFill>
                  <a:schemeClr val="accent3"/>
                </a:solidFill>
              </a:defRPr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400"/>
              <a:buNone/>
              <a:defRPr sz="5400">
                <a:solidFill>
                  <a:schemeClr val="accent3"/>
                </a:solidFill>
              </a:defRPr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400"/>
              <a:buNone/>
              <a:defRPr sz="5400">
                <a:solidFill>
                  <a:schemeClr val="accent3"/>
                </a:solidFill>
              </a:defRPr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400"/>
              <a:buNone/>
              <a:defRPr sz="5400">
                <a:solidFill>
                  <a:schemeClr val="accent3"/>
                </a:solidFill>
              </a:defRPr>
            </a:lvl9pPr>
          </a:lstStyle>
          <a:p/>
        </p:txBody>
      </p:sp>
      <p:sp>
        <p:nvSpPr>
          <p:cNvPr id="119" name="Google Shape;119;p15"/>
          <p:cNvSpPr txBox="1"/>
          <p:nvPr>
            <p:ph idx="1" type="body"/>
          </p:nvPr>
        </p:nvSpPr>
        <p:spPr>
          <a:xfrm>
            <a:off x="465075" y="2802900"/>
            <a:ext cx="4232700" cy="155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000"/>
              <a:buChar char="●"/>
              <a:defRPr>
                <a:solidFill>
                  <a:schemeClr val="accent3"/>
                </a:solidFill>
              </a:defRPr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000"/>
              <a:buChar char="○"/>
              <a:defRPr>
                <a:solidFill>
                  <a:schemeClr val="accent3"/>
                </a:solidFill>
              </a:defRPr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000"/>
              <a:buChar char="■"/>
              <a:defRPr>
                <a:solidFill>
                  <a:schemeClr val="accent3"/>
                </a:solidFill>
              </a:defRPr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000"/>
              <a:buChar char="●"/>
              <a:defRPr>
                <a:solidFill>
                  <a:schemeClr val="accent3"/>
                </a:solidFill>
              </a:defRPr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000"/>
              <a:buChar char="○"/>
              <a:defRPr>
                <a:solidFill>
                  <a:schemeClr val="accent3"/>
                </a:solidFill>
              </a:defRPr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000"/>
              <a:buChar char="■"/>
              <a:defRPr>
                <a:solidFill>
                  <a:schemeClr val="accent3"/>
                </a:solidFill>
              </a:defRPr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000"/>
              <a:buChar char="●"/>
              <a:defRPr>
                <a:solidFill>
                  <a:schemeClr val="accent3"/>
                </a:solidFill>
              </a:defRPr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000"/>
              <a:buChar char="○"/>
              <a:defRPr>
                <a:solidFill>
                  <a:schemeClr val="accent3"/>
                </a:solidFill>
              </a:defRPr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000"/>
              <a:buChar char="■"/>
              <a:defRPr>
                <a:solidFill>
                  <a:schemeClr val="accent3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image">
  <p:cSld name="TITLE_AND_BODY_1">
    <p:bg>
      <p:bgPr>
        <a:solidFill>
          <a:schemeClr val="dk2"/>
        </a:solidFill>
      </p:bgPr>
    </p:bg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6"/>
          <p:cNvSpPr/>
          <p:nvPr>
            <p:ph idx="2" type="pic"/>
          </p:nvPr>
        </p:nvSpPr>
        <p:spPr>
          <a:xfrm>
            <a:off x="5154300" y="0"/>
            <a:ext cx="39897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122" name="Google Shape;122;p16"/>
          <p:cNvSpPr/>
          <p:nvPr/>
        </p:nvSpPr>
        <p:spPr>
          <a:xfrm>
            <a:off x="245600" y="205150"/>
            <a:ext cx="4662600" cy="47151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23" name="Google Shape;123;p16"/>
          <p:cNvSpPr/>
          <p:nvPr/>
        </p:nvSpPr>
        <p:spPr>
          <a:xfrm>
            <a:off x="328850" y="279550"/>
            <a:ext cx="4496100" cy="4566300"/>
          </a:xfrm>
          <a:prstGeom prst="rect">
            <a:avLst/>
          </a:prstGeom>
          <a:noFill/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24" name="Google Shape;124;p16"/>
          <p:cNvSpPr txBox="1"/>
          <p:nvPr>
            <p:ph type="title"/>
          </p:nvPr>
        </p:nvSpPr>
        <p:spPr>
          <a:xfrm>
            <a:off x="447800" y="391325"/>
            <a:ext cx="4250100" cy="209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section title and description">
  <p:cSld name="TITLE_AND_TWO_COLUMNS_1_1">
    <p:bg>
      <p:bgPr>
        <a:solidFill>
          <a:schemeClr val="accent4"/>
        </a:solidFill>
      </p:bgPr>
    </p:bg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7"/>
          <p:cNvSpPr/>
          <p:nvPr/>
        </p:nvSpPr>
        <p:spPr>
          <a:xfrm>
            <a:off x="4572000" y="286475"/>
            <a:ext cx="4243800" cy="45663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27" name="Google Shape;127;p17"/>
          <p:cNvSpPr/>
          <p:nvPr/>
        </p:nvSpPr>
        <p:spPr>
          <a:xfrm>
            <a:off x="245600" y="205147"/>
            <a:ext cx="8648100" cy="4715100"/>
          </a:xfrm>
          <a:prstGeom prst="rect">
            <a:avLst/>
          </a:prstGeom>
          <a:noFill/>
          <a:ln cap="flat" cmpd="sng" w="9525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28" name="Google Shape;128;p17"/>
          <p:cNvSpPr/>
          <p:nvPr/>
        </p:nvSpPr>
        <p:spPr>
          <a:xfrm>
            <a:off x="323600" y="282875"/>
            <a:ext cx="8492100" cy="4566300"/>
          </a:xfrm>
          <a:prstGeom prst="rect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29" name="Google Shape;129;p17"/>
          <p:cNvSpPr/>
          <p:nvPr/>
        </p:nvSpPr>
        <p:spPr>
          <a:xfrm rot="518252">
            <a:off x="4911085" y="1325858"/>
            <a:ext cx="1600047" cy="1600047"/>
          </a:xfrm>
          <a:prstGeom prst="rect">
            <a:avLst/>
          </a:prstGeom>
          <a:solidFill>
            <a:schemeClr val="accent6"/>
          </a:solidFill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30" name="Google Shape;130;p17"/>
          <p:cNvSpPr/>
          <p:nvPr/>
        </p:nvSpPr>
        <p:spPr>
          <a:xfrm rot="-851243">
            <a:off x="7166099" y="3641831"/>
            <a:ext cx="1599795" cy="1599795"/>
          </a:xfrm>
          <a:prstGeom prst="rect">
            <a:avLst/>
          </a:prstGeom>
          <a:solidFill>
            <a:schemeClr val="accent6"/>
          </a:solidFill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31" name="Google Shape;131;p17"/>
          <p:cNvSpPr/>
          <p:nvPr/>
        </p:nvSpPr>
        <p:spPr>
          <a:xfrm>
            <a:off x="6657033" y="1291522"/>
            <a:ext cx="1599900" cy="1599900"/>
          </a:xfrm>
          <a:prstGeom prst="rect">
            <a:avLst/>
          </a:prstGeom>
          <a:solidFill>
            <a:schemeClr val="accent6"/>
          </a:solidFill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32" name="Google Shape;132;p17"/>
          <p:cNvSpPr/>
          <p:nvPr/>
        </p:nvSpPr>
        <p:spPr>
          <a:xfrm rot="-916438">
            <a:off x="4414850" y="3361472"/>
            <a:ext cx="1600017" cy="1600017"/>
          </a:xfrm>
          <a:prstGeom prst="rect">
            <a:avLst/>
          </a:prstGeom>
          <a:solidFill>
            <a:schemeClr val="accent6"/>
          </a:solidFill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33" name="Google Shape;133;p17"/>
          <p:cNvSpPr txBox="1"/>
          <p:nvPr>
            <p:ph idx="12" type="sldNum"/>
          </p:nvPr>
        </p:nvSpPr>
        <p:spPr>
          <a:xfrm>
            <a:off x="7598375" y="3851350"/>
            <a:ext cx="645900" cy="6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4" name="Google Shape;134;p17"/>
          <p:cNvSpPr txBox="1"/>
          <p:nvPr>
            <p:ph type="title"/>
          </p:nvPr>
        </p:nvSpPr>
        <p:spPr>
          <a:xfrm>
            <a:off x="447800" y="391325"/>
            <a:ext cx="4250100" cy="209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5400"/>
              <a:buNone/>
              <a:defRPr sz="5400">
                <a:solidFill>
                  <a:schemeClr val="accent6"/>
                </a:solidFill>
              </a:defRPr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5400"/>
              <a:buNone/>
              <a:defRPr sz="5400">
                <a:solidFill>
                  <a:schemeClr val="accent6"/>
                </a:solidFill>
              </a:defRPr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5400"/>
              <a:buNone/>
              <a:defRPr sz="5400">
                <a:solidFill>
                  <a:schemeClr val="accent6"/>
                </a:solidFill>
              </a:defRPr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5400"/>
              <a:buNone/>
              <a:defRPr sz="5400">
                <a:solidFill>
                  <a:schemeClr val="accent6"/>
                </a:solidFill>
              </a:defRPr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5400"/>
              <a:buNone/>
              <a:defRPr sz="5400">
                <a:solidFill>
                  <a:schemeClr val="accent6"/>
                </a:solidFill>
              </a:defRPr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5400"/>
              <a:buNone/>
              <a:defRPr sz="5400">
                <a:solidFill>
                  <a:schemeClr val="accent6"/>
                </a:solidFill>
              </a:defRPr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5400"/>
              <a:buNone/>
              <a:defRPr sz="5400">
                <a:solidFill>
                  <a:schemeClr val="accent6"/>
                </a:solidFill>
              </a:defRPr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5400"/>
              <a:buNone/>
              <a:defRPr sz="5400">
                <a:solidFill>
                  <a:schemeClr val="accent6"/>
                </a:solidFill>
              </a:defRPr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5400"/>
              <a:buNone/>
              <a:defRPr sz="5400"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135" name="Google Shape;135;p17"/>
          <p:cNvSpPr txBox="1"/>
          <p:nvPr>
            <p:ph idx="1" type="subTitle"/>
          </p:nvPr>
        </p:nvSpPr>
        <p:spPr>
          <a:xfrm>
            <a:off x="450150" y="2405400"/>
            <a:ext cx="4250100" cy="2320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600"/>
              <a:buNone/>
              <a:defRPr sz="2600">
                <a:solidFill>
                  <a:schemeClr val="accent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000"/>
              <a:buNone/>
              <a:defRPr sz="2000">
                <a:solidFill>
                  <a:schemeClr val="accent6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000"/>
              <a:buNone/>
              <a:defRPr sz="2000">
                <a:solidFill>
                  <a:schemeClr val="accent6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000"/>
              <a:buNone/>
              <a:defRPr sz="2000">
                <a:solidFill>
                  <a:schemeClr val="accent6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000"/>
              <a:buNone/>
              <a:defRPr sz="2000">
                <a:solidFill>
                  <a:schemeClr val="accent6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000"/>
              <a:buNone/>
              <a:defRPr sz="2000">
                <a:solidFill>
                  <a:schemeClr val="accent6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000"/>
              <a:buNone/>
              <a:defRPr sz="2000">
                <a:solidFill>
                  <a:schemeClr val="accent6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000"/>
              <a:buNone/>
              <a:defRPr sz="2000">
                <a:solidFill>
                  <a:schemeClr val="accent6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000"/>
              <a:buNone/>
              <a:defRPr sz="2000">
                <a:solidFill>
                  <a:schemeClr val="accent6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 1">
  <p:cSld name="TITLE_ONLY_1_2">
    <p:bg>
      <p:bgPr>
        <a:solidFill>
          <a:schemeClr val="accent6"/>
        </a:solidFill>
      </p:bgPr>
    </p:bg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8"/>
          <p:cNvSpPr/>
          <p:nvPr/>
        </p:nvSpPr>
        <p:spPr>
          <a:xfrm>
            <a:off x="245600" y="205147"/>
            <a:ext cx="8648100" cy="4715100"/>
          </a:xfrm>
          <a:prstGeom prst="rect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38" name="Google Shape;138;p18"/>
          <p:cNvSpPr/>
          <p:nvPr/>
        </p:nvSpPr>
        <p:spPr>
          <a:xfrm>
            <a:off x="323600" y="282875"/>
            <a:ext cx="8492100" cy="4566300"/>
          </a:xfrm>
          <a:prstGeom prst="rect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39" name="Google Shape;139;p18"/>
          <p:cNvSpPr/>
          <p:nvPr/>
        </p:nvSpPr>
        <p:spPr>
          <a:xfrm>
            <a:off x="5063775" y="1289756"/>
            <a:ext cx="3199800" cy="31998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40" name="Google Shape;140;p18"/>
          <p:cNvSpPr txBox="1"/>
          <p:nvPr>
            <p:ph idx="12" type="sldNum"/>
          </p:nvPr>
        </p:nvSpPr>
        <p:spPr>
          <a:xfrm>
            <a:off x="8498350" y="4497850"/>
            <a:ext cx="645900" cy="646500"/>
          </a:xfrm>
          <a:prstGeom prst="rect">
            <a:avLst/>
          </a:prstGeom>
          <a:solidFill>
            <a:schemeClr val="accent6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 sz="2000">
                <a:solidFill>
                  <a:schemeClr val="accent5"/>
                </a:solidFill>
              </a:defRPr>
            </a:lvl1pPr>
            <a:lvl2pPr lvl="1" rtl="0">
              <a:buNone/>
              <a:defRPr sz="2000">
                <a:solidFill>
                  <a:schemeClr val="accent5"/>
                </a:solidFill>
              </a:defRPr>
            </a:lvl2pPr>
            <a:lvl3pPr lvl="2" rtl="0">
              <a:buNone/>
              <a:defRPr sz="2000">
                <a:solidFill>
                  <a:schemeClr val="accent5"/>
                </a:solidFill>
              </a:defRPr>
            </a:lvl3pPr>
            <a:lvl4pPr lvl="3" rtl="0">
              <a:buNone/>
              <a:defRPr sz="2000">
                <a:solidFill>
                  <a:schemeClr val="accent5"/>
                </a:solidFill>
              </a:defRPr>
            </a:lvl4pPr>
            <a:lvl5pPr lvl="4" rtl="0">
              <a:buNone/>
              <a:defRPr sz="2000">
                <a:solidFill>
                  <a:schemeClr val="accent5"/>
                </a:solidFill>
              </a:defRPr>
            </a:lvl5pPr>
            <a:lvl6pPr lvl="5" rtl="0">
              <a:buNone/>
              <a:defRPr sz="2000">
                <a:solidFill>
                  <a:schemeClr val="accent5"/>
                </a:solidFill>
              </a:defRPr>
            </a:lvl6pPr>
            <a:lvl7pPr lvl="6" rtl="0">
              <a:buNone/>
              <a:defRPr sz="2000">
                <a:solidFill>
                  <a:schemeClr val="accent5"/>
                </a:solidFill>
              </a:defRPr>
            </a:lvl7pPr>
            <a:lvl8pPr lvl="7" rtl="0">
              <a:buNone/>
              <a:defRPr sz="2000">
                <a:solidFill>
                  <a:schemeClr val="accent5"/>
                </a:solidFill>
              </a:defRPr>
            </a:lvl8pPr>
            <a:lvl9pPr lvl="8" rtl="0">
              <a:buNone/>
              <a:defRPr sz="2000">
                <a:solidFill>
                  <a:schemeClr val="accent5"/>
                </a:solidFill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41" name="Google Shape;141;p18"/>
          <p:cNvSpPr txBox="1"/>
          <p:nvPr>
            <p:ph idx="1" type="subTitle"/>
          </p:nvPr>
        </p:nvSpPr>
        <p:spPr>
          <a:xfrm>
            <a:off x="464850" y="432024"/>
            <a:ext cx="4209900" cy="150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800"/>
              <a:buNone/>
              <a:defRPr sz="4800">
                <a:solidFill>
                  <a:schemeClr val="accent5"/>
                </a:solidFill>
              </a:defRPr>
            </a:lvl1pPr>
            <a:lvl2pPr lv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800"/>
              <a:buNone/>
              <a:defRPr sz="4800">
                <a:solidFill>
                  <a:schemeClr val="accent5"/>
                </a:solidFill>
              </a:defRPr>
            </a:lvl2pPr>
            <a:lvl3pPr lvl="2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800"/>
              <a:buNone/>
              <a:defRPr sz="4800">
                <a:solidFill>
                  <a:schemeClr val="accent5"/>
                </a:solidFill>
              </a:defRPr>
            </a:lvl3pPr>
            <a:lvl4pPr lvl="3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800"/>
              <a:buNone/>
              <a:defRPr sz="4800">
                <a:solidFill>
                  <a:schemeClr val="accent5"/>
                </a:solidFill>
              </a:defRPr>
            </a:lvl4pPr>
            <a:lvl5pPr lvl="4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800"/>
              <a:buNone/>
              <a:defRPr sz="4800">
                <a:solidFill>
                  <a:schemeClr val="accent5"/>
                </a:solidFill>
              </a:defRPr>
            </a:lvl5pPr>
            <a:lvl6pPr lvl="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800"/>
              <a:buNone/>
              <a:defRPr sz="4800">
                <a:solidFill>
                  <a:schemeClr val="accent5"/>
                </a:solidFill>
              </a:defRPr>
            </a:lvl6pPr>
            <a:lvl7pPr lvl="6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800"/>
              <a:buNone/>
              <a:defRPr sz="4800">
                <a:solidFill>
                  <a:schemeClr val="accent5"/>
                </a:solidFill>
              </a:defRPr>
            </a:lvl7pPr>
            <a:lvl8pPr lvl="7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800"/>
              <a:buNone/>
              <a:defRPr sz="4800">
                <a:solidFill>
                  <a:schemeClr val="accent5"/>
                </a:solidFill>
              </a:defRPr>
            </a:lvl8pPr>
            <a:lvl9pPr lvl="8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800"/>
              <a:buNone/>
              <a:defRPr sz="4800">
                <a:solidFill>
                  <a:schemeClr val="accent5"/>
                </a:solidFill>
              </a:defRPr>
            </a:lvl9pPr>
          </a:lstStyle>
          <a:p/>
        </p:txBody>
      </p:sp>
      <p:sp>
        <p:nvSpPr>
          <p:cNvPr id="142" name="Google Shape;142;p18"/>
          <p:cNvSpPr txBox="1"/>
          <p:nvPr>
            <p:ph idx="2" type="body"/>
          </p:nvPr>
        </p:nvSpPr>
        <p:spPr>
          <a:xfrm>
            <a:off x="464850" y="1918250"/>
            <a:ext cx="3841500" cy="257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365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700"/>
              <a:buChar char="●"/>
              <a:defRPr sz="1700">
                <a:solidFill>
                  <a:schemeClr val="accent5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700"/>
              <a:buChar char="○"/>
              <a:defRPr sz="1700">
                <a:solidFill>
                  <a:schemeClr val="accent5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700"/>
              <a:buChar char="■"/>
              <a:defRPr sz="1700">
                <a:solidFill>
                  <a:schemeClr val="accent5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700"/>
              <a:buChar char="●"/>
              <a:defRPr sz="1700">
                <a:solidFill>
                  <a:schemeClr val="accent5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700"/>
              <a:buChar char="○"/>
              <a:defRPr sz="1700">
                <a:solidFill>
                  <a:schemeClr val="accent5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700"/>
              <a:buChar char="■"/>
              <a:defRPr sz="1700">
                <a:solidFill>
                  <a:schemeClr val="accent5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700"/>
              <a:buChar char="●"/>
              <a:defRPr sz="1700">
                <a:solidFill>
                  <a:schemeClr val="accent5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700"/>
              <a:buChar char="○"/>
              <a:defRPr sz="1700">
                <a:solidFill>
                  <a:schemeClr val="accent5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700"/>
              <a:buChar char="■"/>
              <a:defRPr sz="1700">
                <a:solidFill>
                  <a:schemeClr val="accent5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 2">
  <p:cSld name="TITLE_ONLY_1_1_1">
    <p:bg>
      <p:bgPr>
        <a:solidFill>
          <a:schemeClr val="accent6"/>
        </a:solidFill>
      </p:bgPr>
    </p:bg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9"/>
          <p:cNvSpPr/>
          <p:nvPr/>
        </p:nvSpPr>
        <p:spPr>
          <a:xfrm>
            <a:off x="245600" y="205147"/>
            <a:ext cx="8648100" cy="4715100"/>
          </a:xfrm>
          <a:prstGeom prst="rect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45" name="Google Shape;145;p19"/>
          <p:cNvSpPr/>
          <p:nvPr/>
        </p:nvSpPr>
        <p:spPr>
          <a:xfrm>
            <a:off x="323600" y="282875"/>
            <a:ext cx="8492100" cy="4566300"/>
          </a:xfrm>
          <a:prstGeom prst="rect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46" name="Google Shape;146;p19"/>
          <p:cNvSpPr/>
          <p:nvPr/>
        </p:nvSpPr>
        <p:spPr>
          <a:xfrm>
            <a:off x="5063775" y="2889644"/>
            <a:ext cx="1599900" cy="15999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47" name="Google Shape;147;p19"/>
          <p:cNvSpPr/>
          <p:nvPr/>
        </p:nvSpPr>
        <p:spPr>
          <a:xfrm>
            <a:off x="5063775" y="1289744"/>
            <a:ext cx="1599900" cy="15999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48" name="Google Shape;148;p19"/>
          <p:cNvSpPr/>
          <p:nvPr/>
        </p:nvSpPr>
        <p:spPr>
          <a:xfrm>
            <a:off x="6663675" y="2889494"/>
            <a:ext cx="1599900" cy="15999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49" name="Google Shape;149;p19"/>
          <p:cNvSpPr/>
          <p:nvPr/>
        </p:nvSpPr>
        <p:spPr>
          <a:xfrm>
            <a:off x="6663675" y="1289594"/>
            <a:ext cx="1599900" cy="1599900"/>
          </a:xfrm>
          <a:prstGeom prst="rect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0" name="Google Shape;150;p19"/>
          <p:cNvSpPr txBox="1"/>
          <p:nvPr>
            <p:ph idx="12" type="sldNum"/>
          </p:nvPr>
        </p:nvSpPr>
        <p:spPr>
          <a:xfrm>
            <a:off x="8498350" y="4497850"/>
            <a:ext cx="645900" cy="646500"/>
          </a:xfrm>
          <a:prstGeom prst="rect">
            <a:avLst/>
          </a:prstGeom>
          <a:solidFill>
            <a:schemeClr val="accent6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 sz="2000">
                <a:solidFill>
                  <a:schemeClr val="accent5"/>
                </a:solidFill>
              </a:defRPr>
            </a:lvl1pPr>
            <a:lvl2pPr lvl="1" rtl="0">
              <a:buNone/>
              <a:defRPr sz="2000">
                <a:solidFill>
                  <a:schemeClr val="accent5"/>
                </a:solidFill>
              </a:defRPr>
            </a:lvl2pPr>
            <a:lvl3pPr lvl="2" rtl="0">
              <a:buNone/>
              <a:defRPr sz="2000">
                <a:solidFill>
                  <a:schemeClr val="accent5"/>
                </a:solidFill>
              </a:defRPr>
            </a:lvl3pPr>
            <a:lvl4pPr lvl="3" rtl="0">
              <a:buNone/>
              <a:defRPr sz="2000">
                <a:solidFill>
                  <a:schemeClr val="accent5"/>
                </a:solidFill>
              </a:defRPr>
            </a:lvl4pPr>
            <a:lvl5pPr lvl="4" rtl="0">
              <a:buNone/>
              <a:defRPr sz="2000">
                <a:solidFill>
                  <a:schemeClr val="accent5"/>
                </a:solidFill>
              </a:defRPr>
            </a:lvl5pPr>
            <a:lvl6pPr lvl="5" rtl="0">
              <a:buNone/>
              <a:defRPr sz="2000">
                <a:solidFill>
                  <a:schemeClr val="accent5"/>
                </a:solidFill>
              </a:defRPr>
            </a:lvl6pPr>
            <a:lvl7pPr lvl="6" rtl="0">
              <a:buNone/>
              <a:defRPr sz="2000">
                <a:solidFill>
                  <a:schemeClr val="accent5"/>
                </a:solidFill>
              </a:defRPr>
            </a:lvl7pPr>
            <a:lvl8pPr lvl="7" rtl="0">
              <a:buNone/>
              <a:defRPr sz="2000">
                <a:solidFill>
                  <a:schemeClr val="accent5"/>
                </a:solidFill>
              </a:defRPr>
            </a:lvl8pPr>
            <a:lvl9pPr lvl="8" rtl="0">
              <a:buNone/>
              <a:defRPr sz="2000">
                <a:solidFill>
                  <a:schemeClr val="accent5"/>
                </a:solidFill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51" name="Google Shape;151;p19"/>
          <p:cNvSpPr txBox="1"/>
          <p:nvPr>
            <p:ph idx="1" type="subTitle"/>
          </p:nvPr>
        </p:nvSpPr>
        <p:spPr>
          <a:xfrm>
            <a:off x="464850" y="432024"/>
            <a:ext cx="4209900" cy="150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800"/>
              <a:buNone/>
              <a:defRPr sz="4800">
                <a:solidFill>
                  <a:schemeClr val="accent5"/>
                </a:solidFill>
              </a:defRPr>
            </a:lvl1pPr>
            <a:lvl2pPr lv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800"/>
              <a:buNone/>
              <a:defRPr sz="4800">
                <a:solidFill>
                  <a:schemeClr val="accent5"/>
                </a:solidFill>
              </a:defRPr>
            </a:lvl2pPr>
            <a:lvl3pPr lvl="2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800"/>
              <a:buNone/>
              <a:defRPr sz="4800">
                <a:solidFill>
                  <a:schemeClr val="accent5"/>
                </a:solidFill>
              </a:defRPr>
            </a:lvl3pPr>
            <a:lvl4pPr lvl="3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800"/>
              <a:buNone/>
              <a:defRPr sz="4800">
                <a:solidFill>
                  <a:schemeClr val="accent5"/>
                </a:solidFill>
              </a:defRPr>
            </a:lvl4pPr>
            <a:lvl5pPr lvl="4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800"/>
              <a:buNone/>
              <a:defRPr sz="4800">
                <a:solidFill>
                  <a:schemeClr val="accent5"/>
                </a:solidFill>
              </a:defRPr>
            </a:lvl5pPr>
            <a:lvl6pPr lvl="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800"/>
              <a:buNone/>
              <a:defRPr sz="4800">
                <a:solidFill>
                  <a:schemeClr val="accent5"/>
                </a:solidFill>
              </a:defRPr>
            </a:lvl6pPr>
            <a:lvl7pPr lvl="6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800"/>
              <a:buNone/>
              <a:defRPr sz="4800">
                <a:solidFill>
                  <a:schemeClr val="accent5"/>
                </a:solidFill>
              </a:defRPr>
            </a:lvl7pPr>
            <a:lvl8pPr lvl="7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800"/>
              <a:buNone/>
              <a:defRPr sz="4800">
                <a:solidFill>
                  <a:schemeClr val="accent5"/>
                </a:solidFill>
              </a:defRPr>
            </a:lvl8pPr>
            <a:lvl9pPr lvl="8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800"/>
              <a:buNone/>
              <a:defRPr sz="4800">
                <a:solidFill>
                  <a:schemeClr val="accent5"/>
                </a:solidFill>
              </a:defRPr>
            </a:lvl9pPr>
          </a:lstStyle>
          <a:p/>
        </p:txBody>
      </p:sp>
      <p:sp>
        <p:nvSpPr>
          <p:cNvPr id="152" name="Google Shape;152;p19"/>
          <p:cNvSpPr txBox="1"/>
          <p:nvPr>
            <p:ph idx="2" type="body"/>
          </p:nvPr>
        </p:nvSpPr>
        <p:spPr>
          <a:xfrm>
            <a:off x="464850" y="1918250"/>
            <a:ext cx="3841500" cy="257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365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700"/>
              <a:buChar char="●"/>
              <a:defRPr sz="1700">
                <a:solidFill>
                  <a:schemeClr val="accent5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700"/>
              <a:buChar char="○"/>
              <a:defRPr sz="1700">
                <a:solidFill>
                  <a:schemeClr val="accent5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700"/>
              <a:buChar char="■"/>
              <a:defRPr sz="1700">
                <a:solidFill>
                  <a:schemeClr val="accent5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700"/>
              <a:buChar char="●"/>
              <a:defRPr sz="1700">
                <a:solidFill>
                  <a:schemeClr val="accent5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700"/>
              <a:buChar char="○"/>
              <a:defRPr sz="1700">
                <a:solidFill>
                  <a:schemeClr val="accent5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700"/>
              <a:buChar char="■"/>
              <a:defRPr sz="1700">
                <a:solidFill>
                  <a:schemeClr val="accent5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700"/>
              <a:buChar char="●"/>
              <a:defRPr sz="1700">
                <a:solidFill>
                  <a:schemeClr val="accent5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700"/>
              <a:buChar char="○"/>
              <a:defRPr sz="1700">
                <a:solidFill>
                  <a:schemeClr val="accent5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700"/>
              <a:buChar char="■"/>
              <a:defRPr sz="1700">
                <a:solidFill>
                  <a:schemeClr val="accent5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>
  <p:cSld name="ONE_COLUMN_TEXT_1">
    <p:bg>
      <p:bgPr>
        <a:solidFill>
          <a:schemeClr val="accent1"/>
        </a:solidFill>
      </p:bgPr>
    </p:bg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0"/>
          <p:cNvSpPr/>
          <p:nvPr/>
        </p:nvSpPr>
        <p:spPr>
          <a:xfrm rot="899980">
            <a:off x="2243753" y="243674"/>
            <a:ext cx="4656251" cy="465625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5" name="Google Shape;155;p20"/>
          <p:cNvSpPr/>
          <p:nvPr/>
        </p:nvSpPr>
        <p:spPr>
          <a:xfrm rot="900079">
            <a:off x="2386001" y="385904"/>
            <a:ext cx="4371791" cy="4371791"/>
          </a:xfrm>
          <a:prstGeom prst="rect">
            <a:avLst/>
          </a:prstGeom>
          <a:noFill/>
          <a:ln cap="flat" cmpd="sng" w="38100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6" name="Google Shape;156;p20"/>
          <p:cNvSpPr/>
          <p:nvPr/>
        </p:nvSpPr>
        <p:spPr>
          <a:xfrm rot="899951">
            <a:off x="2513416" y="513084"/>
            <a:ext cx="4117381" cy="4117381"/>
          </a:xfrm>
          <a:prstGeom prst="rect">
            <a:avLst/>
          </a:prstGeom>
          <a:noFill/>
          <a:ln cap="flat" cmpd="sng" w="9525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7" name="Google Shape;157;p20"/>
          <p:cNvSpPr/>
          <p:nvPr/>
        </p:nvSpPr>
        <p:spPr>
          <a:xfrm rot="899898">
            <a:off x="2634988" y="634535"/>
            <a:ext cx="3874180" cy="3874180"/>
          </a:xfrm>
          <a:prstGeom prst="rect">
            <a:avLst/>
          </a:prstGeom>
          <a:noFill/>
          <a:ln cap="flat" cmpd="sng" w="38100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8" name="Google Shape;158;p20"/>
          <p:cNvSpPr txBox="1"/>
          <p:nvPr>
            <p:ph type="title"/>
          </p:nvPr>
        </p:nvSpPr>
        <p:spPr>
          <a:xfrm>
            <a:off x="2446825" y="1524800"/>
            <a:ext cx="4250100" cy="2094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200"/>
              <a:buNone/>
              <a:defRPr sz="4200">
                <a:solidFill>
                  <a:schemeClr val="accent3"/>
                </a:solidFill>
              </a:defRPr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200"/>
              <a:buNone/>
              <a:defRPr sz="4200">
                <a:solidFill>
                  <a:schemeClr val="accent3"/>
                </a:solidFill>
              </a:defRPr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200"/>
              <a:buNone/>
              <a:defRPr sz="4200">
                <a:solidFill>
                  <a:schemeClr val="accent3"/>
                </a:solidFill>
              </a:defRPr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200"/>
              <a:buNone/>
              <a:defRPr sz="4200">
                <a:solidFill>
                  <a:schemeClr val="accent3"/>
                </a:solidFill>
              </a:defRPr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200"/>
              <a:buNone/>
              <a:defRPr sz="4200">
                <a:solidFill>
                  <a:schemeClr val="accent3"/>
                </a:solidFill>
              </a:defRPr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200"/>
              <a:buNone/>
              <a:defRPr sz="4200">
                <a:solidFill>
                  <a:schemeClr val="accent3"/>
                </a:solidFill>
              </a:defRPr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200"/>
              <a:buNone/>
              <a:defRPr sz="4200">
                <a:solidFill>
                  <a:schemeClr val="accent3"/>
                </a:solidFill>
              </a:defRPr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200"/>
              <a:buNone/>
              <a:defRPr sz="4200">
                <a:solidFill>
                  <a:schemeClr val="accent3"/>
                </a:solidFill>
              </a:defRPr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200"/>
              <a:buNone/>
              <a:defRPr sz="4200">
                <a:solidFill>
                  <a:schemeClr val="accent3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>
  <p:cSld name="TITLE_AND_BODY_1_1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ONE_COLUMN_TEXT_1_1">
    <p:bg>
      <p:bgPr>
        <a:solidFill>
          <a:schemeClr val="dk2"/>
        </a:solidFill>
      </p:bgPr>
    </p:bg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1"/>
          <p:cNvSpPr/>
          <p:nvPr/>
        </p:nvSpPr>
        <p:spPr>
          <a:xfrm>
            <a:off x="245600" y="205147"/>
            <a:ext cx="8648100" cy="47151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1" name="Google Shape;161;p21"/>
          <p:cNvSpPr/>
          <p:nvPr/>
        </p:nvSpPr>
        <p:spPr>
          <a:xfrm>
            <a:off x="323600" y="282875"/>
            <a:ext cx="8492100" cy="4566300"/>
          </a:xfrm>
          <a:prstGeom prst="rect">
            <a:avLst/>
          </a:prstGeom>
          <a:noFill/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2" name="Google Shape;162;p21"/>
          <p:cNvSpPr txBox="1"/>
          <p:nvPr>
            <p:ph type="title"/>
          </p:nvPr>
        </p:nvSpPr>
        <p:spPr>
          <a:xfrm>
            <a:off x="2446825" y="1524800"/>
            <a:ext cx="4250100" cy="2094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ONE_COLUMN_TEXT_1_1_1">
    <p:bg>
      <p:bgPr>
        <a:solidFill>
          <a:schemeClr val="accent4"/>
        </a:solidFill>
      </p:bgPr>
    </p:bg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2"/>
          <p:cNvSpPr/>
          <p:nvPr/>
        </p:nvSpPr>
        <p:spPr>
          <a:xfrm>
            <a:off x="245600" y="205147"/>
            <a:ext cx="8648100" cy="4715100"/>
          </a:xfrm>
          <a:prstGeom prst="rect">
            <a:avLst/>
          </a:prstGeom>
          <a:noFill/>
          <a:ln cap="flat" cmpd="sng" w="9525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5" name="Google Shape;165;p22"/>
          <p:cNvSpPr/>
          <p:nvPr/>
        </p:nvSpPr>
        <p:spPr>
          <a:xfrm>
            <a:off x="323600" y="282875"/>
            <a:ext cx="8492100" cy="4566300"/>
          </a:xfrm>
          <a:prstGeom prst="rect">
            <a:avLst/>
          </a:prstGeom>
          <a:solidFill>
            <a:schemeClr val="accent6"/>
          </a:solidFill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6" name="Google Shape;166;p22"/>
          <p:cNvSpPr txBox="1"/>
          <p:nvPr>
            <p:ph idx="1" type="body"/>
          </p:nvPr>
        </p:nvSpPr>
        <p:spPr>
          <a:xfrm>
            <a:off x="464850" y="1272850"/>
            <a:ext cx="8205000" cy="2579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4064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Char char="●"/>
              <a:defRPr sz="2800">
                <a:solidFill>
                  <a:schemeClr val="accent4"/>
                </a:solidFill>
              </a:defRPr>
            </a:lvl1pPr>
            <a:lvl2pPr indent="-4064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Char char="○"/>
              <a:defRPr sz="2800">
                <a:solidFill>
                  <a:schemeClr val="accent4"/>
                </a:solidFill>
              </a:defRPr>
            </a:lvl2pPr>
            <a:lvl3pPr indent="-4064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Char char="■"/>
              <a:defRPr sz="2800">
                <a:solidFill>
                  <a:schemeClr val="accent4"/>
                </a:solidFill>
              </a:defRPr>
            </a:lvl3pPr>
            <a:lvl4pPr indent="-4064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Char char="●"/>
              <a:defRPr sz="2800">
                <a:solidFill>
                  <a:schemeClr val="accent4"/>
                </a:solidFill>
              </a:defRPr>
            </a:lvl4pPr>
            <a:lvl5pPr indent="-4064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Char char="○"/>
              <a:defRPr sz="2800">
                <a:solidFill>
                  <a:schemeClr val="accent4"/>
                </a:solidFill>
              </a:defRPr>
            </a:lvl5pPr>
            <a:lvl6pPr indent="-4064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Char char="■"/>
              <a:defRPr sz="2800">
                <a:solidFill>
                  <a:schemeClr val="accent4"/>
                </a:solidFill>
              </a:defRPr>
            </a:lvl6pPr>
            <a:lvl7pPr indent="-4064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Char char="●"/>
              <a:defRPr sz="2800">
                <a:solidFill>
                  <a:schemeClr val="accent4"/>
                </a:solidFill>
              </a:defRPr>
            </a:lvl7pPr>
            <a:lvl8pPr indent="-4064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Char char="○"/>
              <a:defRPr sz="2800">
                <a:solidFill>
                  <a:schemeClr val="accent4"/>
                </a:solidFill>
              </a:defRPr>
            </a:lvl8pPr>
            <a:lvl9pPr indent="-4064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Char char="■"/>
              <a:defRPr sz="2800">
                <a:solidFill>
                  <a:schemeClr val="accent4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 3">
  <p:cSld name="ONE_COLUMN_TEXT_1_1_1_1">
    <p:bg>
      <p:bgPr>
        <a:solidFill>
          <a:schemeClr val="accent3"/>
        </a:solidFill>
      </p:bgPr>
    </p:bg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3"/>
          <p:cNvSpPr/>
          <p:nvPr/>
        </p:nvSpPr>
        <p:spPr>
          <a:xfrm>
            <a:off x="5063775" y="2889644"/>
            <a:ext cx="1599900" cy="1599900"/>
          </a:xfrm>
          <a:prstGeom prst="rect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accent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9" name="Google Shape;169;p23"/>
          <p:cNvSpPr/>
          <p:nvPr/>
        </p:nvSpPr>
        <p:spPr>
          <a:xfrm>
            <a:off x="5063775" y="1289744"/>
            <a:ext cx="1599900" cy="1599900"/>
          </a:xfrm>
          <a:prstGeom prst="rect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accent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0" name="Google Shape;170;p23"/>
          <p:cNvSpPr/>
          <p:nvPr/>
        </p:nvSpPr>
        <p:spPr>
          <a:xfrm>
            <a:off x="6663675" y="2889494"/>
            <a:ext cx="1599900" cy="1599900"/>
          </a:xfrm>
          <a:prstGeom prst="rect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accent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1" name="Google Shape;171;p23"/>
          <p:cNvSpPr/>
          <p:nvPr/>
        </p:nvSpPr>
        <p:spPr>
          <a:xfrm>
            <a:off x="6663675" y="1289594"/>
            <a:ext cx="1599900" cy="1599900"/>
          </a:xfrm>
          <a:prstGeom prst="rect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accent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2" name="Google Shape;172;p23"/>
          <p:cNvSpPr/>
          <p:nvPr/>
        </p:nvSpPr>
        <p:spPr>
          <a:xfrm>
            <a:off x="245600" y="205147"/>
            <a:ext cx="8648100" cy="4715100"/>
          </a:xfrm>
          <a:prstGeom prst="rect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3" name="Google Shape;173;p23"/>
          <p:cNvSpPr/>
          <p:nvPr/>
        </p:nvSpPr>
        <p:spPr>
          <a:xfrm>
            <a:off x="323600" y="282875"/>
            <a:ext cx="8492100" cy="4566300"/>
          </a:xfrm>
          <a:prstGeom prst="rect">
            <a:avLst/>
          </a:prstGeom>
          <a:noFill/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4" name="Google Shape;174;p23"/>
          <p:cNvSpPr txBox="1"/>
          <p:nvPr>
            <p:ph idx="12" type="sldNum"/>
          </p:nvPr>
        </p:nvSpPr>
        <p:spPr>
          <a:xfrm>
            <a:off x="8498350" y="4497850"/>
            <a:ext cx="645900" cy="646500"/>
          </a:xfrm>
          <a:prstGeom prst="rect">
            <a:avLst/>
          </a:prstGeom>
          <a:solidFill>
            <a:schemeClr val="accent3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 sz="2000">
                <a:solidFill>
                  <a:schemeClr val="accent2"/>
                </a:solidFill>
              </a:defRPr>
            </a:lvl1pPr>
            <a:lvl2pPr lvl="1" rtl="0">
              <a:buNone/>
              <a:defRPr sz="2000">
                <a:solidFill>
                  <a:schemeClr val="accent2"/>
                </a:solidFill>
              </a:defRPr>
            </a:lvl2pPr>
            <a:lvl3pPr lvl="2" rtl="0">
              <a:buNone/>
              <a:defRPr sz="2000">
                <a:solidFill>
                  <a:schemeClr val="accent2"/>
                </a:solidFill>
              </a:defRPr>
            </a:lvl3pPr>
            <a:lvl4pPr lvl="3" rtl="0">
              <a:buNone/>
              <a:defRPr sz="2000">
                <a:solidFill>
                  <a:schemeClr val="accent2"/>
                </a:solidFill>
              </a:defRPr>
            </a:lvl4pPr>
            <a:lvl5pPr lvl="4" rtl="0">
              <a:buNone/>
              <a:defRPr sz="2000">
                <a:solidFill>
                  <a:schemeClr val="accent2"/>
                </a:solidFill>
              </a:defRPr>
            </a:lvl5pPr>
            <a:lvl6pPr lvl="5" rtl="0">
              <a:buNone/>
              <a:defRPr sz="2000">
                <a:solidFill>
                  <a:schemeClr val="accent2"/>
                </a:solidFill>
              </a:defRPr>
            </a:lvl6pPr>
            <a:lvl7pPr lvl="6" rtl="0">
              <a:buNone/>
              <a:defRPr sz="2000">
                <a:solidFill>
                  <a:schemeClr val="accent2"/>
                </a:solidFill>
              </a:defRPr>
            </a:lvl7pPr>
            <a:lvl8pPr lvl="7" rtl="0">
              <a:buNone/>
              <a:defRPr sz="2000">
                <a:solidFill>
                  <a:schemeClr val="accent2"/>
                </a:solidFill>
              </a:defRPr>
            </a:lvl8pPr>
            <a:lvl9pPr lvl="8" rtl="0">
              <a:buNone/>
              <a:defRPr sz="2000">
                <a:solidFill>
                  <a:schemeClr val="accent2"/>
                </a:solidFill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75" name="Google Shape;175;p23"/>
          <p:cNvSpPr txBox="1"/>
          <p:nvPr>
            <p:ph idx="1" type="subTitle"/>
          </p:nvPr>
        </p:nvSpPr>
        <p:spPr>
          <a:xfrm>
            <a:off x="464850" y="432024"/>
            <a:ext cx="4209900" cy="150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1pPr>
            <a:lvl2pPr lv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2pPr>
            <a:lvl3pPr lvl="2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3pPr>
            <a:lvl4pPr lvl="3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4pPr>
            <a:lvl5pPr lvl="4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5pPr>
            <a:lvl6pPr lvl="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6pPr>
            <a:lvl7pPr lvl="6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7pPr>
            <a:lvl8pPr lvl="7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8pPr>
            <a:lvl9pPr lvl="8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None/>
              <a:defRPr sz="4800"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176" name="Google Shape;176;p23"/>
          <p:cNvSpPr txBox="1"/>
          <p:nvPr>
            <p:ph idx="2" type="body"/>
          </p:nvPr>
        </p:nvSpPr>
        <p:spPr>
          <a:xfrm>
            <a:off x="464850" y="1918250"/>
            <a:ext cx="3833400" cy="257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365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700"/>
              <a:buChar char="●"/>
              <a:defRPr sz="1700">
                <a:solidFill>
                  <a:schemeClr val="accent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700"/>
              <a:buChar char="○"/>
              <a:defRPr sz="1700">
                <a:solidFill>
                  <a:schemeClr val="accent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700"/>
              <a:buChar char="■"/>
              <a:defRPr sz="1700">
                <a:solidFill>
                  <a:schemeClr val="accent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700"/>
              <a:buChar char="●"/>
              <a:defRPr sz="1700">
                <a:solidFill>
                  <a:schemeClr val="accent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700"/>
              <a:buChar char="○"/>
              <a:defRPr sz="1700">
                <a:solidFill>
                  <a:schemeClr val="accent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700"/>
              <a:buChar char="■"/>
              <a:defRPr sz="1700">
                <a:solidFill>
                  <a:schemeClr val="accent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700"/>
              <a:buChar char="●"/>
              <a:defRPr sz="1700">
                <a:solidFill>
                  <a:schemeClr val="accent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700"/>
              <a:buChar char="○"/>
              <a:defRPr sz="1700">
                <a:solidFill>
                  <a:schemeClr val="accent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700"/>
              <a:buChar char="■"/>
              <a:defRPr sz="1700">
                <a:solidFill>
                  <a:schemeClr val="accent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only">
  <p:cSld name="ONE_COLUMN_TEXT_1_1_1_1_1">
    <p:bg>
      <p:bgPr>
        <a:solidFill>
          <a:schemeClr val="accent3"/>
        </a:solidFill>
      </p:bgPr>
    </p:bg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4"/>
          <p:cNvSpPr/>
          <p:nvPr/>
        </p:nvSpPr>
        <p:spPr>
          <a:xfrm>
            <a:off x="245600" y="205147"/>
            <a:ext cx="8648100" cy="4715100"/>
          </a:xfrm>
          <a:prstGeom prst="rect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9" name="Google Shape;179;p24"/>
          <p:cNvSpPr/>
          <p:nvPr>
            <p:ph idx="2" type="pic"/>
          </p:nvPr>
        </p:nvSpPr>
        <p:spPr>
          <a:xfrm>
            <a:off x="351175" y="307450"/>
            <a:ext cx="8445600" cy="4513500"/>
          </a:xfrm>
          <a:prstGeom prst="rect">
            <a:avLst/>
          </a:prstGeom>
          <a:noFill/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0" name="Google Shape;180;p24"/>
          <p:cNvSpPr txBox="1"/>
          <p:nvPr>
            <p:ph idx="12" type="sldNum"/>
          </p:nvPr>
        </p:nvSpPr>
        <p:spPr>
          <a:xfrm>
            <a:off x="8498350" y="4497850"/>
            <a:ext cx="645900" cy="646500"/>
          </a:xfrm>
          <a:prstGeom prst="rect">
            <a:avLst/>
          </a:prstGeom>
          <a:solidFill>
            <a:schemeClr val="accent3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 sz="2000">
                <a:solidFill>
                  <a:schemeClr val="accent2"/>
                </a:solidFill>
              </a:defRPr>
            </a:lvl1pPr>
            <a:lvl2pPr lvl="1" rtl="0">
              <a:buNone/>
              <a:defRPr sz="2000">
                <a:solidFill>
                  <a:schemeClr val="accent2"/>
                </a:solidFill>
              </a:defRPr>
            </a:lvl2pPr>
            <a:lvl3pPr lvl="2" rtl="0">
              <a:buNone/>
              <a:defRPr sz="2000">
                <a:solidFill>
                  <a:schemeClr val="accent2"/>
                </a:solidFill>
              </a:defRPr>
            </a:lvl3pPr>
            <a:lvl4pPr lvl="3" rtl="0">
              <a:buNone/>
              <a:defRPr sz="2000">
                <a:solidFill>
                  <a:schemeClr val="accent2"/>
                </a:solidFill>
              </a:defRPr>
            </a:lvl4pPr>
            <a:lvl5pPr lvl="4" rtl="0">
              <a:buNone/>
              <a:defRPr sz="2000">
                <a:solidFill>
                  <a:schemeClr val="accent2"/>
                </a:solidFill>
              </a:defRPr>
            </a:lvl5pPr>
            <a:lvl6pPr lvl="5" rtl="0">
              <a:buNone/>
              <a:defRPr sz="2000">
                <a:solidFill>
                  <a:schemeClr val="accent2"/>
                </a:solidFill>
              </a:defRPr>
            </a:lvl6pPr>
            <a:lvl7pPr lvl="6" rtl="0">
              <a:buNone/>
              <a:defRPr sz="2000">
                <a:solidFill>
                  <a:schemeClr val="accent2"/>
                </a:solidFill>
              </a:defRPr>
            </a:lvl7pPr>
            <a:lvl8pPr lvl="7" rtl="0">
              <a:buNone/>
              <a:defRPr sz="2000">
                <a:solidFill>
                  <a:schemeClr val="accent2"/>
                </a:solidFill>
              </a:defRPr>
            </a:lvl8pPr>
            <a:lvl9pPr lvl="8" rtl="0">
              <a:buNone/>
              <a:defRPr sz="2000">
                <a:solidFill>
                  <a:schemeClr val="accent2"/>
                </a:solidFill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mmary">
  <p:cSld name="CUSTOM_7"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5"/>
          <p:cNvSpPr/>
          <p:nvPr/>
        </p:nvSpPr>
        <p:spPr>
          <a:xfrm>
            <a:off x="6080450" y="1890000"/>
            <a:ext cx="3063300" cy="325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3" name="Google Shape;183;p25"/>
          <p:cNvSpPr/>
          <p:nvPr/>
        </p:nvSpPr>
        <p:spPr>
          <a:xfrm>
            <a:off x="3044700" y="1890000"/>
            <a:ext cx="3045000" cy="3253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4" name="Google Shape;184;p25"/>
          <p:cNvSpPr/>
          <p:nvPr/>
        </p:nvSpPr>
        <p:spPr>
          <a:xfrm>
            <a:off x="0" y="0"/>
            <a:ext cx="9144000" cy="1890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5" name="Google Shape;185;p25"/>
          <p:cNvSpPr/>
          <p:nvPr/>
        </p:nvSpPr>
        <p:spPr>
          <a:xfrm>
            <a:off x="6335500" y="2145155"/>
            <a:ext cx="2553300" cy="2781900"/>
          </a:xfrm>
          <a:prstGeom prst="rect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6" name="Google Shape;186;p25"/>
          <p:cNvSpPr/>
          <p:nvPr/>
        </p:nvSpPr>
        <p:spPr>
          <a:xfrm>
            <a:off x="6413500" y="2217769"/>
            <a:ext cx="2397300" cy="2638200"/>
          </a:xfrm>
          <a:prstGeom prst="rect">
            <a:avLst/>
          </a:prstGeom>
          <a:noFill/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7" name="Google Shape;187;p25"/>
          <p:cNvSpPr/>
          <p:nvPr/>
        </p:nvSpPr>
        <p:spPr>
          <a:xfrm>
            <a:off x="3295350" y="2145155"/>
            <a:ext cx="2553300" cy="2781900"/>
          </a:xfrm>
          <a:prstGeom prst="rect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8" name="Google Shape;188;p25"/>
          <p:cNvSpPr/>
          <p:nvPr/>
        </p:nvSpPr>
        <p:spPr>
          <a:xfrm>
            <a:off x="3373350" y="2217769"/>
            <a:ext cx="2397300" cy="2638200"/>
          </a:xfrm>
          <a:prstGeom prst="rect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9" name="Google Shape;189;p25"/>
          <p:cNvSpPr/>
          <p:nvPr/>
        </p:nvSpPr>
        <p:spPr>
          <a:xfrm>
            <a:off x="245600" y="2138075"/>
            <a:ext cx="2553300" cy="27819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90" name="Google Shape;190;p25"/>
          <p:cNvSpPr/>
          <p:nvPr/>
        </p:nvSpPr>
        <p:spPr>
          <a:xfrm>
            <a:off x="323600" y="2210650"/>
            <a:ext cx="2397300" cy="26382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91" name="Google Shape;191;p25"/>
          <p:cNvSpPr txBox="1"/>
          <p:nvPr>
            <p:ph idx="1" type="subTitle"/>
          </p:nvPr>
        </p:nvSpPr>
        <p:spPr>
          <a:xfrm>
            <a:off x="450150" y="1036475"/>
            <a:ext cx="8243700" cy="84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92" name="Google Shape;192;p25"/>
          <p:cNvSpPr txBox="1"/>
          <p:nvPr>
            <p:ph type="title"/>
          </p:nvPr>
        </p:nvSpPr>
        <p:spPr>
          <a:xfrm>
            <a:off x="447800" y="391333"/>
            <a:ext cx="8243700" cy="113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93" name="Google Shape;193;p25"/>
          <p:cNvSpPr txBox="1"/>
          <p:nvPr>
            <p:ph idx="2" type="subTitle"/>
          </p:nvPr>
        </p:nvSpPr>
        <p:spPr>
          <a:xfrm>
            <a:off x="525100" y="2390475"/>
            <a:ext cx="592500" cy="592500"/>
          </a:xfrm>
          <a:prstGeom prst="rect">
            <a:avLst/>
          </a:prstGeom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000"/>
              <a:buNone/>
              <a:defRPr sz="40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000"/>
              <a:buNone/>
              <a:defRPr sz="40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000"/>
              <a:buNone/>
              <a:defRPr sz="40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000"/>
              <a:buNone/>
              <a:defRPr sz="40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000"/>
              <a:buNone/>
              <a:defRPr sz="40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000"/>
              <a:buNone/>
              <a:defRPr sz="40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000"/>
              <a:buNone/>
              <a:defRPr sz="40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000"/>
              <a:buNone/>
              <a:defRPr sz="40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000"/>
              <a:buNone/>
              <a:defRPr sz="40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94" name="Google Shape;194;p25"/>
          <p:cNvSpPr txBox="1"/>
          <p:nvPr>
            <p:ph idx="3" type="subTitle"/>
          </p:nvPr>
        </p:nvSpPr>
        <p:spPr>
          <a:xfrm>
            <a:off x="3583975" y="2390125"/>
            <a:ext cx="592500" cy="592500"/>
          </a:xfrm>
          <a:prstGeom prst="rect">
            <a:avLst/>
          </a:prstGeom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000"/>
              <a:buNone/>
              <a:defRPr sz="40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000"/>
              <a:buNone/>
              <a:defRPr sz="40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000"/>
              <a:buNone/>
              <a:defRPr sz="40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000"/>
              <a:buNone/>
              <a:defRPr sz="40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000"/>
              <a:buNone/>
              <a:defRPr sz="40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000"/>
              <a:buNone/>
              <a:defRPr sz="40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000"/>
              <a:buNone/>
              <a:defRPr sz="40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000"/>
              <a:buNone/>
              <a:defRPr sz="40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000"/>
              <a:buNone/>
              <a:defRPr sz="4000">
                <a:solidFill>
                  <a:schemeClr val="accent5"/>
                </a:solidFill>
              </a:defRPr>
            </a:lvl9pPr>
          </a:lstStyle>
          <a:p/>
        </p:txBody>
      </p:sp>
      <p:sp>
        <p:nvSpPr>
          <p:cNvPr id="195" name="Google Shape;195;p25"/>
          <p:cNvSpPr txBox="1"/>
          <p:nvPr>
            <p:ph idx="4" type="subTitle"/>
          </p:nvPr>
        </p:nvSpPr>
        <p:spPr>
          <a:xfrm>
            <a:off x="6595775" y="2390125"/>
            <a:ext cx="592500" cy="592500"/>
          </a:xfrm>
          <a:prstGeom prst="rect">
            <a:avLst/>
          </a:prstGeom>
          <a:ln cap="flat" cmpd="sng" w="381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196" name="Google Shape;196;p25"/>
          <p:cNvSpPr txBox="1"/>
          <p:nvPr>
            <p:ph idx="5" type="body"/>
          </p:nvPr>
        </p:nvSpPr>
        <p:spPr>
          <a:xfrm>
            <a:off x="6494200" y="3026475"/>
            <a:ext cx="2240400" cy="174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000"/>
              <a:buChar char="●"/>
              <a:defRPr>
                <a:solidFill>
                  <a:schemeClr val="accent2"/>
                </a:solidFill>
              </a:defRPr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000"/>
              <a:buChar char="○"/>
              <a:defRPr>
                <a:solidFill>
                  <a:schemeClr val="accent2"/>
                </a:solidFill>
              </a:defRPr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000"/>
              <a:buChar char="■"/>
              <a:defRPr>
                <a:solidFill>
                  <a:schemeClr val="accent2"/>
                </a:solidFill>
              </a:defRPr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000"/>
              <a:buChar char="●"/>
              <a:defRPr>
                <a:solidFill>
                  <a:schemeClr val="accent2"/>
                </a:solidFill>
              </a:defRPr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000"/>
              <a:buChar char="○"/>
              <a:defRPr>
                <a:solidFill>
                  <a:schemeClr val="accent2"/>
                </a:solidFill>
              </a:defRPr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000"/>
              <a:buChar char="■"/>
              <a:defRPr>
                <a:solidFill>
                  <a:schemeClr val="accent2"/>
                </a:solidFill>
              </a:defRPr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000"/>
              <a:buChar char="●"/>
              <a:defRPr>
                <a:solidFill>
                  <a:schemeClr val="accent2"/>
                </a:solidFill>
              </a:defRPr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000"/>
              <a:buChar char="○"/>
              <a:defRPr>
                <a:solidFill>
                  <a:schemeClr val="accent2"/>
                </a:solidFill>
              </a:defRPr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000"/>
              <a:buChar char="■"/>
              <a:defRPr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197" name="Google Shape;197;p25"/>
          <p:cNvSpPr txBox="1"/>
          <p:nvPr>
            <p:ph idx="12" type="sldNum"/>
          </p:nvPr>
        </p:nvSpPr>
        <p:spPr>
          <a:xfrm>
            <a:off x="8498350" y="4497850"/>
            <a:ext cx="645900" cy="646500"/>
          </a:xfrm>
          <a:prstGeom prst="rect">
            <a:avLst/>
          </a:prstGeom>
          <a:solidFill>
            <a:schemeClr val="accent3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 sz="2000">
                <a:solidFill>
                  <a:schemeClr val="accent2"/>
                </a:solidFill>
              </a:defRPr>
            </a:lvl1pPr>
            <a:lvl2pPr lvl="1" rtl="0">
              <a:buNone/>
              <a:defRPr sz="2000">
                <a:solidFill>
                  <a:schemeClr val="accent2"/>
                </a:solidFill>
              </a:defRPr>
            </a:lvl2pPr>
            <a:lvl3pPr lvl="2" rtl="0">
              <a:buNone/>
              <a:defRPr sz="2000">
                <a:solidFill>
                  <a:schemeClr val="accent2"/>
                </a:solidFill>
              </a:defRPr>
            </a:lvl3pPr>
            <a:lvl4pPr lvl="3" rtl="0">
              <a:buNone/>
              <a:defRPr sz="2000">
                <a:solidFill>
                  <a:schemeClr val="accent2"/>
                </a:solidFill>
              </a:defRPr>
            </a:lvl4pPr>
            <a:lvl5pPr lvl="4" rtl="0">
              <a:buNone/>
              <a:defRPr sz="2000">
                <a:solidFill>
                  <a:schemeClr val="accent2"/>
                </a:solidFill>
              </a:defRPr>
            </a:lvl5pPr>
            <a:lvl6pPr lvl="5" rtl="0">
              <a:buNone/>
              <a:defRPr sz="2000">
                <a:solidFill>
                  <a:schemeClr val="accent2"/>
                </a:solidFill>
              </a:defRPr>
            </a:lvl6pPr>
            <a:lvl7pPr lvl="6" rtl="0">
              <a:buNone/>
              <a:defRPr sz="2000">
                <a:solidFill>
                  <a:schemeClr val="accent2"/>
                </a:solidFill>
              </a:defRPr>
            </a:lvl7pPr>
            <a:lvl8pPr lvl="7" rtl="0">
              <a:buNone/>
              <a:defRPr sz="2000">
                <a:solidFill>
                  <a:schemeClr val="accent2"/>
                </a:solidFill>
              </a:defRPr>
            </a:lvl8pPr>
            <a:lvl9pPr lvl="8" rtl="0">
              <a:buNone/>
              <a:defRPr sz="2000">
                <a:solidFill>
                  <a:schemeClr val="accent2"/>
                </a:solidFill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98" name="Google Shape;198;p25"/>
          <p:cNvSpPr txBox="1"/>
          <p:nvPr>
            <p:ph idx="6" type="body"/>
          </p:nvPr>
        </p:nvSpPr>
        <p:spPr>
          <a:xfrm>
            <a:off x="399800" y="3026475"/>
            <a:ext cx="2240400" cy="174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199" name="Google Shape;199;p25"/>
          <p:cNvSpPr txBox="1"/>
          <p:nvPr>
            <p:ph idx="7" type="body"/>
          </p:nvPr>
        </p:nvSpPr>
        <p:spPr>
          <a:xfrm>
            <a:off x="3451800" y="3026475"/>
            <a:ext cx="2240400" cy="174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00"/>
              <a:buChar char="●"/>
              <a:defRPr>
                <a:solidFill>
                  <a:schemeClr val="accent5"/>
                </a:solidFill>
              </a:defRPr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00"/>
              <a:buChar char="○"/>
              <a:defRPr>
                <a:solidFill>
                  <a:schemeClr val="accent5"/>
                </a:solidFill>
              </a:defRPr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00"/>
              <a:buChar char="■"/>
              <a:defRPr>
                <a:solidFill>
                  <a:schemeClr val="accent5"/>
                </a:solidFill>
              </a:defRPr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00"/>
              <a:buChar char="●"/>
              <a:defRPr>
                <a:solidFill>
                  <a:schemeClr val="accent5"/>
                </a:solidFill>
              </a:defRPr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00"/>
              <a:buChar char="○"/>
              <a:defRPr>
                <a:solidFill>
                  <a:schemeClr val="accent5"/>
                </a:solidFill>
              </a:defRPr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00"/>
              <a:buChar char="■"/>
              <a:defRPr>
                <a:solidFill>
                  <a:schemeClr val="accent5"/>
                </a:solidFill>
              </a:defRPr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00"/>
              <a:buChar char="●"/>
              <a:defRPr>
                <a:solidFill>
                  <a:schemeClr val="accent5"/>
                </a:solidFill>
              </a:defRPr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00"/>
              <a:buChar char="○"/>
              <a:defRPr>
                <a:solidFill>
                  <a:schemeClr val="accent5"/>
                </a:solidFill>
              </a:defRPr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00"/>
              <a:buChar char="■"/>
              <a:defRPr>
                <a:solidFill>
                  <a:schemeClr val="accent5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our big ideas">
  <p:cSld name="CUSTOM_7_2"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26"/>
          <p:cNvSpPr/>
          <p:nvPr/>
        </p:nvSpPr>
        <p:spPr>
          <a:xfrm>
            <a:off x="6882100" y="1890000"/>
            <a:ext cx="2286000" cy="325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02" name="Google Shape;202;p26"/>
          <p:cNvSpPr/>
          <p:nvPr/>
        </p:nvSpPr>
        <p:spPr>
          <a:xfrm>
            <a:off x="7132750" y="2145150"/>
            <a:ext cx="1787400" cy="2781900"/>
          </a:xfrm>
          <a:prstGeom prst="rect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03" name="Google Shape;203;p26"/>
          <p:cNvSpPr/>
          <p:nvPr/>
        </p:nvSpPr>
        <p:spPr>
          <a:xfrm>
            <a:off x="7210750" y="2217775"/>
            <a:ext cx="1631400" cy="2638200"/>
          </a:xfrm>
          <a:prstGeom prst="rect">
            <a:avLst/>
          </a:prstGeom>
          <a:noFill/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04" name="Google Shape;204;p26"/>
          <p:cNvSpPr txBox="1"/>
          <p:nvPr>
            <p:ph idx="1" type="subTitle"/>
          </p:nvPr>
        </p:nvSpPr>
        <p:spPr>
          <a:xfrm>
            <a:off x="7409469" y="2390125"/>
            <a:ext cx="592500" cy="592500"/>
          </a:xfrm>
          <a:prstGeom prst="rect">
            <a:avLst/>
          </a:prstGeom>
          <a:ln cap="flat" cmpd="sng" w="381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205" name="Google Shape;205;p26"/>
          <p:cNvSpPr txBox="1"/>
          <p:nvPr>
            <p:ph idx="2" type="body"/>
          </p:nvPr>
        </p:nvSpPr>
        <p:spPr>
          <a:xfrm>
            <a:off x="7289200" y="3026475"/>
            <a:ext cx="1481700" cy="174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000"/>
              <a:buChar char="●"/>
              <a:defRPr>
                <a:solidFill>
                  <a:schemeClr val="accent2"/>
                </a:solidFill>
              </a:defRPr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000"/>
              <a:buChar char="○"/>
              <a:defRPr>
                <a:solidFill>
                  <a:schemeClr val="accent2"/>
                </a:solidFill>
              </a:defRPr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000"/>
              <a:buChar char="■"/>
              <a:defRPr>
                <a:solidFill>
                  <a:schemeClr val="accent2"/>
                </a:solidFill>
              </a:defRPr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000"/>
              <a:buChar char="●"/>
              <a:defRPr>
                <a:solidFill>
                  <a:schemeClr val="accent2"/>
                </a:solidFill>
              </a:defRPr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000"/>
              <a:buChar char="○"/>
              <a:defRPr>
                <a:solidFill>
                  <a:schemeClr val="accent2"/>
                </a:solidFill>
              </a:defRPr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000"/>
              <a:buChar char="■"/>
              <a:defRPr>
                <a:solidFill>
                  <a:schemeClr val="accent2"/>
                </a:solidFill>
              </a:defRPr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000"/>
              <a:buChar char="●"/>
              <a:defRPr>
                <a:solidFill>
                  <a:schemeClr val="accent2"/>
                </a:solidFill>
              </a:defRPr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000"/>
              <a:buChar char="○"/>
              <a:defRPr>
                <a:solidFill>
                  <a:schemeClr val="accent2"/>
                </a:solidFill>
              </a:defRPr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000"/>
              <a:buChar char="■"/>
              <a:defRPr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206" name="Google Shape;206;p26"/>
          <p:cNvSpPr/>
          <p:nvPr/>
        </p:nvSpPr>
        <p:spPr>
          <a:xfrm>
            <a:off x="0" y="1890000"/>
            <a:ext cx="2286000" cy="325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07" name="Google Shape;207;p26"/>
          <p:cNvSpPr/>
          <p:nvPr/>
        </p:nvSpPr>
        <p:spPr>
          <a:xfrm>
            <a:off x="0" y="0"/>
            <a:ext cx="9144000" cy="1890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08" name="Google Shape;208;p26"/>
          <p:cNvSpPr/>
          <p:nvPr/>
        </p:nvSpPr>
        <p:spPr>
          <a:xfrm>
            <a:off x="250650" y="2145150"/>
            <a:ext cx="1787400" cy="2781900"/>
          </a:xfrm>
          <a:prstGeom prst="rect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09" name="Google Shape;209;p26"/>
          <p:cNvSpPr/>
          <p:nvPr/>
        </p:nvSpPr>
        <p:spPr>
          <a:xfrm>
            <a:off x="328650" y="2217775"/>
            <a:ext cx="1631400" cy="2638200"/>
          </a:xfrm>
          <a:prstGeom prst="rect">
            <a:avLst/>
          </a:prstGeom>
          <a:noFill/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10" name="Google Shape;210;p26"/>
          <p:cNvSpPr txBox="1"/>
          <p:nvPr>
            <p:ph type="title"/>
          </p:nvPr>
        </p:nvSpPr>
        <p:spPr>
          <a:xfrm>
            <a:off x="447800" y="391333"/>
            <a:ext cx="8243700" cy="113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5400"/>
              <a:buNone/>
              <a:defRPr sz="5400">
                <a:solidFill>
                  <a:schemeClr val="accent6"/>
                </a:solidFill>
              </a:defRPr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5400"/>
              <a:buNone/>
              <a:defRPr sz="5400">
                <a:solidFill>
                  <a:schemeClr val="accent6"/>
                </a:solidFill>
              </a:defRPr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5400"/>
              <a:buNone/>
              <a:defRPr sz="5400">
                <a:solidFill>
                  <a:schemeClr val="accent6"/>
                </a:solidFill>
              </a:defRPr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5400"/>
              <a:buNone/>
              <a:defRPr sz="5400">
                <a:solidFill>
                  <a:schemeClr val="accent6"/>
                </a:solidFill>
              </a:defRPr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5400"/>
              <a:buNone/>
              <a:defRPr sz="5400">
                <a:solidFill>
                  <a:schemeClr val="accent6"/>
                </a:solidFill>
              </a:defRPr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5400"/>
              <a:buNone/>
              <a:defRPr sz="5400">
                <a:solidFill>
                  <a:schemeClr val="accent6"/>
                </a:solidFill>
              </a:defRPr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5400"/>
              <a:buNone/>
              <a:defRPr sz="5400">
                <a:solidFill>
                  <a:schemeClr val="accent6"/>
                </a:solidFill>
              </a:defRPr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5400"/>
              <a:buNone/>
              <a:defRPr sz="5400">
                <a:solidFill>
                  <a:schemeClr val="accent6"/>
                </a:solidFill>
              </a:defRPr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5400"/>
              <a:buNone/>
              <a:defRPr sz="5400"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211" name="Google Shape;211;p26"/>
          <p:cNvSpPr txBox="1"/>
          <p:nvPr>
            <p:ph idx="3" type="subTitle"/>
          </p:nvPr>
        </p:nvSpPr>
        <p:spPr>
          <a:xfrm>
            <a:off x="527369" y="2390125"/>
            <a:ext cx="592500" cy="592500"/>
          </a:xfrm>
          <a:prstGeom prst="rect">
            <a:avLst/>
          </a:prstGeom>
          <a:ln cap="flat" cmpd="sng" w="381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212" name="Google Shape;212;p26"/>
          <p:cNvSpPr txBox="1"/>
          <p:nvPr>
            <p:ph idx="12" type="sldNum"/>
          </p:nvPr>
        </p:nvSpPr>
        <p:spPr>
          <a:xfrm>
            <a:off x="8498350" y="4497850"/>
            <a:ext cx="645900" cy="646500"/>
          </a:xfrm>
          <a:prstGeom prst="rect">
            <a:avLst/>
          </a:prstGeom>
          <a:solidFill>
            <a:schemeClr val="accent3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 sz="2000">
                <a:solidFill>
                  <a:schemeClr val="accent2"/>
                </a:solidFill>
              </a:defRPr>
            </a:lvl1pPr>
            <a:lvl2pPr lvl="1" rtl="0">
              <a:buNone/>
              <a:defRPr sz="2000">
                <a:solidFill>
                  <a:schemeClr val="accent2"/>
                </a:solidFill>
              </a:defRPr>
            </a:lvl2pPr>
            <a:lvl3pPr lvl="2" rtl="0">
              <a:buNone/>
              <a:defRPr sz="2000">
                <a:solidFill>
                  <a:schemeClr val="accent2"/>
                </a:solidFill>
              </a:defRPr>
            </a:lvl3pPr>
            <a:lvl4pPr lvl="3" rtl="0">
              <a:buNone/>
              <a:defRPr sz="2000">
                <a:solidFill>
                  <a:schemeClr val="accent2"/>
                </a:solidFill>
              </a:defRPr>
            </a:lvl4pPr>
            <a:lvl5pPr lvl="4" rtl="0">
              <a:buNone/>
              <a:defRPr sz="2000">
                <a:solidFill>
                  <a:schemeClr val="accent2"/>
                </a:solidFill>
              </a:defRPr>
            </a:lvl5pPr>
            <a:lvl6pPr lvl="5" rtl="0">
              <a:buNone/>
              <a:defRPr sz="2000">
                <a:solidFill>
                  <a:schemeClr val="accent2"/>
                </a:solidFill>
              </a:defRPr>
            </a:lvl6pPr>
            <a:lvl7pPr lvl="6" rtl="0">
              <a:buNone/>
              <a:defRPr sz="2000">
                <a:solidFill>
                  <a:schemeClr val="accent2"/>
                </a:solidFill>
              </a:defRPr>
            </a:lvl7pPr>
            <a:lvl8pPr lvl="7" rtl="0">
              <a:buNone/>
              <a:defRPr sz="2000">
                <a:solidFill>
                  <a:schemeClr val="accent2"/>
                </a:solidFill>
              </a:defRPr>
            </a:lvl8pPr>
            <a:lvl9pPr lvl="8" rtl="0">
              <a:buNone/>
              <a:defRPr sz="2000">
                <a:solidFill>
                  <a:schemeClr val="accent2"/>
                </a:solidFill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13" name="Google Shape;213;p26"/>
          <p:cNvSpPr txBox="1"/>
          <p:nvPr>
            <p:ph idx="4" type="body"/>
          </p:nvPr>
        </p:nvSpPr>
        <p:spPr>
          <a:xfrm>
            <a:off x="407100" y="3026475"/>
            <a:ext cx="1481700" cy="174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000"/>
              <a:buChar char="●"/>
              <a:defRPr>
                <a:solidFill>
                  <a:schemeClr val="accent2"/>
                </a:solidFill>
              </a:defRPr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000"/>
              <a:buChar char="○"/>
              <a:defRPr>
                <a:solidFill>
                  <a:schemeClr val="accent2"/>
                </a:solidFill>
              </a:defRPr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000"/>
              <a:buChar char="■"/>
              <a:defRPr>
                <a:solidFill>
                  <a:schemeClr val="accent2"/>
                </a:solidFill>
              </a:defRPr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000"/>
              <a:buChar char="●"/>
              <a:defRPr>
                <a:solidFill>
                  <a:schemeClr val="accent2"/>
                </a:solidFill>
              </a:defRPr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000"/>
              <a:buChar char="○"/>
              <a:defRPr>
                <a:solidFill>
                  <a:schemeClr val="accent2"/>
                </a:solidFill>
              </a:defRPr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000"/>
              <a:buChar char="■"/>
              <a:defRPr>
                <a:solidFill>
                  <a:schemeClr val="accent2"/>
                </a:solidFill>
              </a:defRPr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000"/>
              <a:buChar char="●"/>
              <a:defRPr>
                <a:solidFill>
                  <a:schemeClr val="accent2"/>
                </a:solidFill>
              </a:defRPr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000"/>
              <a:buChar char="○"/>
              <a:defRPr>
                <a:solidFill>
                  <a:schemeClr val="accent2"/>
                </a:solidFill>
              </a:defRPr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000"/>
              <a:buChar char="■"/>
              <a:defRPr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214" name="Google Shape;214;p26"/>
          <p:cNvSpPr/>
          <p:nvPr/>
        </p:nvSpPr>
        <p:spPr>
          <a:xfrm>
            <a:off x="2296700" y="1890000"/>
            <a:ext cx="2286000" cy="325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15" name="Google Shape;215;p26"/>
          <p:cNvSpPr/>
          <p:nvPr/>
        </p:nvSpPr>
        <p:spPr>
          <a:xfrm>
            <a:off x="2547350" y="2145150"/>
            <a:ext cx="1787400" cy="27819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16" name="Google Shape;216;p26"/>
          <p:cNvSpPr/>
          <p:nvPr/>
        </p:nvSpPr>
        <p:spPr>
          <a:xfrm>
            <a:off x="2625350" y="2217775"/>
            <a:ext cx="1631400" cy="2638200"/>
          </a:xfrm>
          <a:prstGeom prst="rect">
            <a:avLst/>
          </a:prstGeom>
          <a:noFill/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17" name="Google Shape;217;p26"/>
          <p:cNvSpPr txBox="1"/>
          <p:nvPr>
            <p:ph idx="5" type="subTitle"/>
          </p:nvPr>
        </p:nvSpPr>
        <p:spPr>
          <a:xfrm>
            <a:off x="2824069" y="2390125"/>
            <a:ext cx="592500" cy="592500"/>
          </a:xfrm>
          <a:prstGeom prst="rect">
            <a:avLst/>
          </a:prstGeom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218" name="Google Shape;218;p26"/>
          <p:cNvSpPr txBox="1"/>
          <p:nvPr>
            <p:ph idx="6" type="body"/>
          </p:nvPr>
        </p:nvSpPr>
        <p:spPr>
          <a:xfrm>
            <a:off x="2703800" y="3026475"/>
            <a:ext cx="1481700" cy="174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219" name="Google Shape;219;p26"/>
          <p:cNvSpPr/>
          <p:nvPr/>
        </p:nvSpPr>
        <p:spPr>
          <a:xfrm>
            <a:off x="4596100" y="1890000"/>
            <a:ext cx="2286000" cy="3253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20" name="Google Shape;220;p26"/>
          <p:cNvSpPr/>
          <p:nvPr/>
        </p:nvSpPr>
        <p:spPr>
          <a:xfrm>
            <a:off x="4846750" y="2145150"/>
            <a:ext cx="1787400" cy="2781900"/>
          </a:xfrm>
          <a:prstGeom prst="rect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21" name="Google Shape;221;p26"/>
          <p:cNvSpPr/>
          <p:nvPr/>
        </p:nvSpPr>
        <p:spPr>
          <a:xfrm>
            <a:off x="4924750" y="2217775"/>
            <a:ext cx="1631400" cy="2638200"/>
          </a:xfrm>
          <a:prstGeom prst="rect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22" name="Google Shape;222;p26"/>
          <p:cNvSpPr txBox="1"/>
          <p:nvPr>
            <p:ph idx="7" type="subTitle"/>
          </p:nvPr>
        </p:nvSpPr>
        <p:spPr>
          <a:xfrm>
            <a:off x="5123469" y="2390125"/>
            <a:ext cx="592500" cy="592500"/>
          </a:xfrm>
          <a:prstGeom prst="rect">
            <a:avLst/>
          </a:prstGeom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000"/>
              <a:buNone/>
              <a:defRPr sz="40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000"/>
              <a:buNone/>
              <a:defRPr sz="40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000"/>
              <a:buNone/>
              <a:defRPr sz="40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000"/>
              <a:buNone/>
              <a:defRPr sz="40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000"/>
              <a:buNone/>
              <a:defRPr sz="40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000"/>
              <a:buNone/>
              <a:defRPr sz="40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000"/>
              <a:buNone/>
              <a:defRPr sz="40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000"/>
              <a:buNone/>
              <a:defRPr sz="40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000"/>
              <a:buNone/>
              <a:defRPr sz="4000">
                <a:solidFill>
                  <a:schemeClr val="accent5"/>
                </a:solidFill>
              </a:defRPr>
            </a:lvl9pPr>
          </a:lstStyle>
          <a:p/>
        </p:txBody>
      </p:sp>
      <p:sp>
        <p:nvSpPr>
          <p:cNvPr id="223" name="Google Shape;223;p26"/>
          <p:cNvSpPr txBox="1"/>
          <p:nvPr>
            <p:ph idx="8" type="body"/>
          </p:nvPr>
        </p:nvSpPr>
        <p:spPr>
          <a:xfrm>
            <a:off x="5003200" y="3026475"/>
            <a:ext cx="1481700" cy="174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00"/>
              <a:buChar char="●"/>
              <a:defRPr>
                <a:solidFill>
                  <a:schemeClr val="accent5"/>
                </a:solidFill>
              </a:defRPr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00"/>
              <a:buChar char="○"/>
              <a:defRPr>
                <a:solidFill>
                  <a:schemeClr val="accent5"/>
                </a:solidFill>
              </a:defRPr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00"/>
              <a:buChar char="■"/>
              <a:defRPr>
                <a:solidFill>
                  <a:schemeClr val="accent5"/>
                </a:solidFill>
              </a:defRPr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00"/>
              <a:buChar char="●"/>
              <a:defRPr>
                <a:solidFill>
                  <a:schemeClr val="accent5"/>
                </a:solidFill>
              </a:defRPr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00"/>
              <a:buChar char="○"/>
              <a:defRPr>
                <a:solidFill>
                  <a:schemeClr val="accent5"/>
                </a:solidFill>
              </a:defRPr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00"/>
              <a:buChar char="■"/>
              <a:defRPr>
                <a:solidFill>
                  <a:schemeClr val="accent5"/>
                </a:solidFill>
              </a:defRPr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00"/>
              <a:buChar char="●"/>
              <a:defRPr>
                <a:solidFill>
                  <a:schemeClr val="accent5"/>
                </a:solidFill>
              </a:defRPr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00"/>
              <a:buChar char="○"/>
              <a:defRPr>
                <a:solidFill>
                  <a:schemeClr val="accent5"/>
                </a:solidFill>
              </a:defRPr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00"/>
              <a:buChar char="■"/>
              <a:defRPr>
                <a:solidFill>
                  <a:schemeClr val="accent5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big ideas">
  <p:cSld name="CUSTOM_7_1"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27"/>
          <p:cNvSpPr/>
          <p:nvPr/>
        </p:nvSpPr>
        <p:spPr>
          <a:xfrm>
            <a:off x="6080450" y="1890000"/>
            <a:ext cx="3063300" cy="325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26" name="Google Shape;226;p27"/>
          <p:cNvSpPr/>
          <p:nvPr/>
        </p:nvSpPr>
        <p:spPr>
          <a:xfrm>
            <a:off x="3044700" y="1890000"/>
            <a:ext cx="3045000" cy="3253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27" name="Google Shape;227;p27"/>
          <p:cNvSpPr/>
          <p:nvPr/>
        </p:nvSpPr>
        <p:spPr>
          <a:xfrm>
            <a:off x="0" y="0"/>
            <a:ext cx="9144000" cy="1890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28" name="Google Shape;228;p27"/>
          <p:cNvSpPr/>
          <p:nvPr/>
        </p:nvSpPr>
        <p:spPr>
          <a:xfrm>
            <a:off x="6335500" y="2145155"/>
            <a:ext cx="2553300" cy="2781900"/>
          </a:xfrm>
          <a:prstGeom prst="rect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29" name="Google Shape;229;p27"/>
          <p:cNvSpPr/>
          <p:nvPr/>
        </p:nvSpPr>
        <p:spPr>
          <a:xfrm>
            <a:off x="6413500" y="2217769"/>
            <a:ext cx="2397300" cy="2638200"/>
          </a:xfrm>
          <a:prstGeom prst="rect">
            <a:avLst/>
          </a:prstGeom>
          <a:noFill/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30" name="Google Shape;230;p27"/>
          <p:cNvSpPr/>
          <p:nvPr/>
        </p:nvSpPr>
        <p:spPr>
          <a:xfrm>
            <a:off x="3295350" y="2145155"/>
            <a:ext cx="2553300" cy="2781900"/>
          </a:xfrm>
          <a:prstGeom prst="rect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31" name="Google Shape;231;p27"/>
          <p:cNvSpPr/>
          <p:nvPr/>
        </p:nvSpPr>
        <p:spPr>
          <a:xfrm>
            <a:off x="3373350" y="2217769"/>
            <a:ext cx="2397300" cy="2638200"/>
          </a:xfrm>
          <a:prstGeom prst="rect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32" name="Google Shape;232;p27"/>
          <p:cNvSpPr/>
          <p:nvPr/>
        </p:nvSpPr>
        <p:spPr>
          <a:xfrm>
            <a:off x="245600" y="2138075"/>
            <a:ext cx="2553300" cy="27819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33" name="Google Shape;233;p27"/>
          <p:cNvSpPr/>
          <p:nvPr/>
        </p:nvSpPr>
        <p:spPr>
          <a:xfrm>
            <a:off x="323600" y="2210650"/>
            <a:ext cx="2397300" cy="26382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34" name="Google Shape;234;p27"/>
          <p:cNvSpPr txBox="1"/>
          <p:nvPr>
            <p:ph type="title"/>
          </p:nvPr>
        </p:nvSpPr>
        <p:spPr>
          <a:xfrm>
            <a:off x="447800" y="391333"/>
            <a:ext cx="8243700" cy="113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35" name="Google Shape;235;p27"/>
          <p:cNvSpPr txBox="1"/>
          <p:nvPr>
            <p:ph idx="1" type="subTitle"/>
          </p:nvPr>
        </p:nvSpPr>
        <p:spPr>
          <a:xfrm>
            <a:off x="525100" y="2390475"/>
            <a:ext cx="592500" cy="592500"/>
          </a:xfrm>
          <a:prstGeom prst="rect">
            <a:avLst/>
          </a:prstGeom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000"/>
              <a:buNone/>
              <a:defRPr sz="40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000"/>
              <a:buNone/>
              <a:defRPr sz="40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000"/>
              <a:buNone/>
              <a:defRPr sz="40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000"/>
              <a:buNone/>
              <a:defRPr sz="40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000"/>
              <a:buNone/>
              <a:defRPr sz="40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000"/>
              <a:buNone/>
              <a:defRPr sz="40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000"/>
              <a:buNone/>
              <a:defRPr sz="40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000"/>
              <a:buNone/>
              <a:defRPr sz="40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000"/>
              <a:buNone/>
              <a:defRPr sz="40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236" name="Google Shape;236;p27"/>
          <p:cNvSpPr txBox="1"/>
          <p:nvPr>
            <p:ph idx="2" type="subTitle"/>
          </p:nvPr>
        </p:nvSpPr>
        <p:spPr>
          <a:xfrm>
            <a:off x="3583975" y="2390125"/>
            <a:ext cx="592500" cy="592500"/>
          </a:xfrm>
          <a:prstGeom prst="rect">
            <a:avLst/>
          </a:prstGeom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000"/>
              <a:buNone/>
              <a:defRPr sz="40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000"/>
              <a:buNone/>
              <a:defRPr sz="40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000"/>
              <a:buNone/>
              <a:defRPr sz="40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000"/>
              <a:buNone/>
              <a:defRPr sz="40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000"/>
              <a:buNone/>
              <a:defRPr sz="40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000"/>
              <a:buNone/>
              <a:defRPr sz="40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000"/>
              <a:buNone/>
              <a:defRPr sz="40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000"/>
              <a:buNone/>
              <a:defRPr sz="40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000"/>
              <a:buNone/>
              <a:defRPr sz="4000">
                <a:solidFill>
                  <a:schemeClr val="accent5"/>
                </a:solidFill>
              </a:defRPr>
            </a:lvl9pPr>
          </a:lstStyle>
          <a:p/>
        </p:txBody>
      </p:sp>
      <p:sp>
        <p:nvSpPr>
          <p:cNvPr id="237" name="Google Shape;237;p27"/>
          <p:cNvSpPr txBox="1"/>
          <p:nvPr>
            <p:ph idx="3" type="subTitle"/>
          </p:nvPr>
        </p:nvSpPr>
        <p:spPr>
          <a:xfrm>
            <a:off x="6595775" y="2390125"/>
            <a:ext cx="592500" cy="592500"/>
          </a:xfrm>
          <a:prstGeom prst="rect">
            <a:avLst/>
          </a:prstGeom>
          <a:ln cap="flat" cmpd="sng" w="381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238" name="Google Shape;238;p27"/>
          <p:cNvSpPr txBox="1"/>
          <p:nvPr>
            <p:ph idx="4" type="body"/>
          </p:nvPr>
        </p:nvSpPr>
        <p:spPr>
          <a:xfrm>
            <a:off x="6494200" y="3026475"/>
            <a:ext cx="2240400" cy="174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000"/>
              <a:buChar char="●"/>
              <a:defRPr>
                <a:solidFill>
                  <a:schemeClr val="accent2"/>
                </a:solidFill>
              </a:defRPr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000"/>
              <a:buChar char="○"/>
              <a:defRPr>
                <a:solidFill>
                  <a:schemeClr val="accent2"/>
                </a:solidFill>
              </a:defRPr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000"/>
              <a:buChar char="■"/>
              <a:defRPr>
                <a:solidFill>
                  <a:schemeClr val="accent2"/>
                </a:solidFill>
              </a:defRPr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000"/>
              <a:buChar char="●"/>
              <a:defRPr>
                <a:solidFill>
                  <a:schemeClr val="accent2"/>
                </a:solidFill>
              </a:defRPr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000"/>
              <a:buChar char="○"/>
              <a:defRPr>
                <a:solidFill>
                  <a:schemeClr val="accent2"/>
                </a:solidFill>
              </a:defRPr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000"/>
              <a:buChar char="■"/>
              <a:defRPr>
                <a:solidFill>
                  <a:schemeClr val="accent2"/>
                </a:solidFill>
              </a:defRPr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000"/>
              <a:buChar char="●"/>
              <a:defRPr>
                <a:solidFill>
                  <a:schemeClr val="accent2"/>
                </a:solidFill>
              </a:defRPr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000"/>
              <a:buChar char="○"/>
              <a:defRPr>
                <a:solidFill>
                  <a:schemeClr val="accent2"/>
                </a:solidFill>
              </a:defRPr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000"/>
              <a:buChar char="■"/>
              <a:defRPr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239" name="Google Shape;239;p27"/>
          <p:cNvSpPr txBox="1"/>
          <p:nvPr>
            <p:ph idx="12" type="sldNum"/>
          </p:nvPr>
        </p:nvSpPr>
        <p:spPr>
          <a:xfrm>
            <a:off x="8498350" y="4497850"/>
            <a:ext cx="645900" cy="646500"/>
          </a:xfrm>
          <a:prstGeom prst="rect">
            <a:avLst/>
          </a:prstGeom>
          <a:solidFill>
            <a:schemeClr val="accent3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 sz="2000">
                <a:solidFill>
                  <a:schemeClr val="accent2"/>
                </a:solidFill>
              </a:defRPr>
            </a:lvl1pPr>
            <a:lvl2pPr lvl="1" rtl="0">
              <a:buNone/>
              <a:defRPr sz="2000">
                <a:solidFill>
                  <a:schemeClr val="accent2"/>
                </a:solidFill>
              </a:defRPr>
            </a:lvl2pPr>
            <a:lvl3pPr lvl="2" rtl="0">
              <a:buNone/>
              <a:defRPr sz="2000">
                <a:solidFill>
                  <a:schemeClr val="accent2"/>
                </a:solidFill>
              </a:defRPr>
            </a:lvl3pPr>
            <a:lvl4pPr lvl="3" rtl="0">
              <a:buNone/>
              <a:defRPr sz="2000">
                <a:solidFill>
                  <a:schemeClr val="accent2"/>
                </a:solidFill>
              </a:defRPr>
            </a:lvl4pPr>
            <a:lvl5pPr lvl="4" rtl="0">
              <a:buNone/>
              <a:defRPr sz="2000">
                <a:solidFill>
                  <a:schemeClr val="accent2"/>
                </a:solidFill>
              </a:defRPr>
            </a:lvl5pPr>
            <a:lvl6pPr lvl="5" rtl="0">
              <a:buNone/>
              <a:defRPr sz="2000">
                <a:solidFill>
                  <a:schemeClr val="accent2"/>
                </a:solidFill>
              </a:defRPr>
            </a:lvl6pPr>
            <a:lvl7pPr lvl="6" rtl="0">
              <a:buNone/>
              <a:defRPr sz="2000">
                <a:solidFill>
                  <a:schemeClr val="accent2"/>
                </a:solidFill>
              </a:defRPr>
            </a:lvl7pPr>
            <a:lvl8pPr lvl="7" rtl="0">
              <a:buNone/>
              <a:defRPr sz="2000">
                <a:solidFill>
                  <a:schemeClr val="accent2"/>
                </a:solidFill>
              </a:defRPr>
            </a:lvl8pPr>
            <a:lvl9pPr lvl="8" rtl="0">
              <a:buNone/>
              <a:defRPr sz="2000">
                <a:solidFill>
                  <a:schemeClr val="accent2"/>
                </a:solidFill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40" name="Google Shape;240;p27"/>
          <p:cNvSpPr txBox="1"/>
          <p:nvPr>
            <p:ph idx="5" type="body"/>
          </p:nvPr>
        </p:nvSpPr>
        <p:spPr>
          <a:xfrm>
            <a:off x="399800" y="3026475"/>
            <a:ext cx="2240400" cy="174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241" name="Google Shape;241;p27"/>
          <p:cNvSpPr txBox="1"/>
          <p:nvPr>
            <p:ph idx="6" type="body"/>
          </p:nvPr>
        </p:nvSpPr>
        <p:spPr>
          <a:xfrm>
            <a:off x="3451800" y="3026475"/>
            <a:ext cx="2240400" cy="174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00"/>
              <a:buChar char="●"/>
              <a:defRPr>
                <a:solidFill>
                  <a:schemeClr val="accent5"/>
                </a:solidFill>
              </a:defRPr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00"/>
              <a:buChar char="○"/>
              <a:defRPr>
                <a:solidFill>
                  <a:schemeClr val="accent5"/>
                </a:solidFill>
              </a:defRPr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00"/>
              <a:buChar char="■"/>
              <a:defRPr>
                <a:solidFill>
                  <a:schemeClr val="accent5"/>
                </a:solidFill>
              </a:defRPr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00"/>
              <a:buChar char="●"/>
              <a:defRPr>
                <a:solidFill>
                  <a:schemeClr val="accent5"/>
                </a:solidFill>
              </a:defRPr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00"/>
              <a:buChar char="○"/>
              <a:defRPr>
                <a:solidFill>
                  <a:schemeClr val="accent5"/>
                </a:solidFill>
              </a:defRPr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00"/>
              <a:buChar char="■"/>
              <a:defRPr>
                <a:solidFill>
                  <a:schemeClr val="accent5"/>
                </a:solidFill>
              </a:defRPr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00"/>
              <a:buChar char="●"/>
              <a:defRPr>
                <a:solidFill>
                  <a:schemeClr val="accent5"/>
                </a:solidFill>
              </a:defRPr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00"/>
              <a:buChar char="○"/>
              <a:defRPr>
                <a:solidFill>
                  <a:schemeClr val="accent5"/>
                </a:solidFill>
              </a:defRPr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00"/>
              <a:buChar char="■"/>
              <a:defRPr>
                <a:solidFill>
                  <a:schemeClr val="accent5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big ideas">
  <p:cSld name="CUSTOM_7_1_1"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28"/>
          <p:cNvSpPr/>
          <p:nvPr/>
        </p:nvSpPr>
        <p:spPr>
          <a:xfrm>
            <a:off x="4559150" y="1890000"/>
            <a:ext cx="4572000" cy="3253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44" name="Google Shape;244;p28"/>
          <p:cNvSpPr/>
          <p:nvPr/>
        </p:nvSpPr>
        <p:spPr>
          <a:xfrm>
            <a:off x="0" y="0"/>
            <a:ext cx="9144000" cy="189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45" name="Google Shape;245;p28"/>
          <p:cNvSpPr/>
          <p:nvPr/>
        </p:nvSpPr>
        <p:spPr>
          <a:xfrm>
            <a:off x="4809800" y="2145150"/>
            <a:ext cx="4080300" cy="2781900"/>
          </a:xfrm>
          <a:prstGeom prst="rect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46" name="Google Shape;246;p28"/>
          <p:cNvSpPr/>
          <p:nvPr/>
        </p:nvSpPr>
        <p:spPr>
          <a:xfrm>
            <a:off x="4887800" y="2217775"/>
            <a:ext cx="3924300" cy="2638200"/>
          </a:xfrm>
          <a:prstGeom prst="rect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47" name="Google Shape;247;p28"/>
          <p:cNvSpPr/>
          <p:nvPr/>
        </p:nvSpPr>
        <p:spPr>
          <a:xfrm>
            <a:off x="245600" y="2138075"/>
            <a:ext cx="4080300" cy="27819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48" name="Google Shape;248;p28"/>
          <p:cNvSpPr/>
          <p:nvPr/>
        </p:nvSpPr>
        <p:spPr>
          <a:xfrm>
            <a:off x="323600" y="2210650"/>
            <a:ext cx="3924300" cy="26382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49" name="Google Shape;249;p28"/>
          <p:cNvSpPr txBox="1"/>
          <p:nvPr>
            <p:ph type="title"/>
          </p:nvPr>
        </p:nvSpPr>
        <p:spPr>
          <a:xfrm>
            <a:off x="447800" y="391333"/>
            <a:ext cx="8243700" cy="113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400"/>
              <a:buNone/>
              <a:defRPr sz="5400">
                <a:solidFill>
                  <a:schemeClr val="accent3"/>
                </a:solidFill>
              </a:defRPr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400"/>
              <a:buNone/>
              <a:defRPr sz="5400">
                <a:solidFill>
                  <a:schemeClr val="accent3"/>
                </a:solidFill>
              </a:defRPr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400"/>
              <a:buNone/>
              <a:defRPr sz="5400">
                <a:solidFill>
                  <a:schemeClr val="accent3"/>
                </a:solidFill>
              </a:defRPr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400"/>
              <a:buNone/>
              <a:defRPr sz="5400">
                <a:solidFill>
                  <a:schemeClr val="accent3"/>
                </a:solidFill>
              </a:defRPr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400"/>
              <a:buNone/>
              <a:defRPr sz="5400">
                <a:solidFill>
                  <a:schemeClr val="accent3"/>
                </a:solidFill>
              </a:defRPr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400"/>
              <a:buNone/>
              <a:defRPr sz="5400">
                <a:solidFill>
                  <a:schemeClr val="accent3"/>
                </a:solidFill>
              </a:defRPr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400"/>
              <a:buNone/>
              <a:defRPr sz="5400">
                <a:solidFill>
                  <a:schemeClr val="accent3"/>
                </a:solidFill>
              </a:defRPr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400"/>
              <a:buNone/>
              <a:defRPr sz="5400">
                <a:solidFill>
                  <a:schemeClr val="accent3"/>
                </a:solidFill>
              </a:defRPr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5400"/>
              <a:buNone/>
              <a:defRPr sz="5400">
                <a:solidFill>
                  <a:schemeClr val="accent3"/>
                </a:solidFill>
              </a:defRPr>
            </a:lvl9pPr>
          </a:lstStyle>
          <a:p/>
        </p:txBody>
      </p:sp>
      <p:sp>
        <p:nvSpPr>
          <p:cNvPr id="250" name="Google Shape;250;p28"/>
          <p:cNvSpPr txBox="1"/>
          <p:nvPr>
            <p:ph idx="1" type="subTitle"/>
          </p:nvPr>
        </p:nvSpPr>
        <p:spPr>
          <a:xfrm>
            <a:off x="525100" y="2390475"/>
            <a:ext cx="592500" cy="592500"/>
          </a:xfrm>
          <a:prstGeom prst="rect">
            <a:avLst/>
          </a:prstGeom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000"/>
              <a:buNone/>
              <a:defRPr sz="40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000"/>
              <a:buNone/>
              <a:defRPr sz="40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000"/>
              <a:buNone/>
              <a:defRPr sz="40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000"/>
              <a:buNone/>
              <a:defRPr sz="40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000"/>
              <a:buNone/>
              <a:defRPr sz="40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000"/>
              <a:buNone/>
              <a:defRPr sz="40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000"/>
              <a:buNone/>
              <a:defRPr sz="40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000"/>
              <a:buNone/>
              <a:defRPr sz="40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000"/>
              <a:buNone/>
              <a:defRPr sz="40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251" name="Google Shape;251;p28"/>
          <p:cNvSpPr txBox="1"/>
          <p:nvPr>
            <p:ph idx="2" type="subTitle"/>
          </p:nvPr>
        </p:nvSpPr>
        <p:spPr>
          <a:xfrm>
            <a:off x="5098425" y="2390125"/>
            <a:ext cx="592500" cy="592500"/>
          </a:xfrm>
          <a:prstGeom prst="rect">
            <a:avLst/>
          </a:prstGeom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000"/>
              <a:buNone/>
              <a:defRPr sz="40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000"/>
              <a:buNone/>
              <a:defRPr sz="40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000"/>
              <a:buNone/>
              <a:defRPr sz="40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000"/>
              <a:buNone/>
              <a:defRPr sz="40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000"/>
              <a:buNone/>
              <a:defRPr sz="40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000"/>
              <a:buNone/>
              <a:defRPr sz="40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000"/>
              <a:buNone/>
              <a:defRPr sz="40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000"/>
              <a:buNone/>
              <a:defRPr sz="40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4000"/>
              <a:buNone/>
              <a:defRPr sz="4000">
                <a:solidFill>
                  <a:schemeClr val="accent5"/>
                </a:solidFill>
              </a:defRPr>
            </a:lvl9pPr>
          </a:lstStyle>
          <a:p/>
        </p:txBody>
      </p:sp>
      <p:sp>
        <p:nvSpPr>
          <p:cNvPr id="252" name="Google Shape;252;p28"/>
          <p:cNvSpPr txBox="1"/>
          <p:nvPr>
            <p:ph idx="3" type="body"/>
          </p:nvPr>
        </p:nvSpPr>
        <p:spPr>
          <a:xfrm>
            <a:off x="399800" y="3026475"/>
            <a:ext cx="2240400" cy="174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253" name="Google Shape;253;p28"/>
          <p:cNvSpPr txBox="1"/>
          <p:nvPr>
            <p:ph idx="4" type="body"/>
          </p:nvPr>
        </p:nvSpPr>
        <p:spPr>
          <a:xfrm>
            <a:off x="4966250" y="3026475"/>
            <a:ext cx="3779400" cy="174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00"/>
              <a:buChar char="●"/>
              <a:defRPr>
                <a:solidFill>
                  <a:schemeClr val="accent5"/>
                </a:solidFill>
              </a:defRPr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00"/>
              <a:buChar char="○"/>
              <a:defRPr>
                <a:solidFill>
                  <a:schemeClr val="accent5"/>
                </a:solidFill>
              </a:defRPr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00"/>
              <a:buChar char="■"/>
              <a:defRPr>
                <a:solidFill>
                  <a:schemeClr val="accent5"/>
                </a:solidFill>
              </a:defRPr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00"/>
              <a:buChar char="●"/>
              <a:defRPr>
                <a:solidFill>
                  <a:schemeClr val="accent5"/>
                </a:solidFill>
              </a:defRPr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00"/>
              <a:buChar char="○"/>
              <a:defRPr>
                <a:solidFill>
                  <a:schemeClr val="accent5"/>
                </a:solidFill>
              </a:defRPr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00"/>
              <a:buChar char="■"/>
              <a:defRPr>
                <a:solidFill>
                  <a:schemeClr val="accent5"/>
                </a:solidFill>
              </a:defRPr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00"/>
              <a:buChar char="●"/>
              <a:defRPr>
                <a:solidFill>
                  <a:schemeClr val="accent5"/>
                </a:solidFill>
              </a:defRPr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00"/>
              <a:buChar char="○"/>
              <a:defRPr>
                <a:solidFill>
                  <a:schemeClr val="accent5"/>
                </a:solidFill>
              </a:defRPr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00"/>
              <a:buChar char="■"/>
              <a:defRPr>
                <a:solidFill>
                  <a:schemeClr val="accent5"/>
                </a:solidFill>
              </a:defRPr>
            </a:lvl9pPr>
          </a:lstStyle>
          <a:p/>
        </p:txBody>
      </p:sp>
      <p:sp>
        <p:nvSpPr>
          <p:cNvPr id="254" name="Google Shape;254;p28"/>
          <p:cNvSpPr txBox="1"/>
          <p:nvPr>
            <p:ph idx="12" type="sldNum"/>
          </p:nvPr>
        </p:nvSpPr>
        <p:spPr>
          <a:xfrm>
            <a:off x="8498350" y="4497850"/>
            <a:ext cx="645900" cy="646500"/>
          </a:xfrm>
          <a:prstGeom prst="rect">
            <a:avLst/>
          </a:prstGeom>
          <a:solidFill>
            <a:schemeClr val="accent6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 sz="2000">
                <a:solidFill>
                  <a:schemeClr val="accent5"/>
                </a:solidFill>
              </a:defRPr>
            </a:lvl1pPr>
            <a:lvl2pPr lvl="1" rtl="0">
              <a:buNone/>
              <a:defRPr sz="2000">
                <a:solidFill>
                  <a:schemeClr val="accent5"/>
                </a:solidFill>
              </a:defRPr>
            </a:lvl2pPr>
            <a:lvl3pPr lvl="2" rtl="0">
              <a:buNone/>
              <a:defRPr sz="2000">
                <a:solidFill>
                  <a:schemeClr val="accent5"/>
                </a:solidFill>
              </a:defRPr>
            </a:lvl3pPr>
            <a:lvl4pPr lvl="3" rtl="0">
              <a:buNone/>
              <a:defRPr sz="2000">
                <a:solidFill>
                  <a:schemeClr val="accent5"/>
                </a:solidFill>
              </a:defRPr>
            </a:lvl4pPr>
            <a:lvl5pPr lvl="4" rtl="0">
              <a:buNone/>
              <a:defRPr sz="2000">
                <a:solidFill>
                  <a:schemeClr val="accent5"/>
                </a:solidFill>
              </a:defRPr>
            </a:lvl5pPr>
            <a:lvl6pPr lvl="5" rtl="0">
              <a:buNone/>
              <a:defRPr sz="2000">
                <a:solidFill>
                  <a:schemeClr val="accent5"/>
                </a:solidFill>
              </a:defRPr>
            </a:lvl6pPr>
            <a:lvl7pPr lvl="6" rtl="0">
              <a:buNone/>
              <a:defRPr sz="2000">
                <a:solidFill>
                  <a:schemeClr val="accent5"/>
                </a:solidFill>
              </a:defRPr>
            </a:lvl7pPr>
            <a:lvl8pPr lvl="7" rtl="0">
              <a:buNone/>
              <a:defRPr sz="2000">
                <a:solidFill>
                  <a:schemeClr val="accent5"/>
                </a:solidFill>
              </a:defRPr>
            </a:lvl8pPr>
            <a:lvl9pPr lvl="8" rtl="0">
              <a:buNone/>
              <a:defRPr sz="2000">
                <a:solidFill>
                  <a:schemeClr val="accent5"/>
                </a:solidFill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2">
  <p:cSld name="CUSTOM_5_1">
    <p:bg>
      <p:bgPr>
        <a:solidFill>
          <a:schemeClr val="accent3"/>
        </a:solidFill>
      </p:bgPr>
    </p:bg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29"/>
          <p:cNvSpPr/>
          <p:nvPr/>
        </p:nvSpPr>
        <p:spPr>
          <a:xfrm>
            <a:off x="-178450" y="407875"/>
            <a:ext cx="6862175" cy="4880700"/>
          </a:xfrm>
          <a:custGeom>
            <a:rect b="b" l="l" r="r" t="t"/>
            <a:pathLst>
              <a:path extrusionOk="0" h="195228" w="274487">
                <a:moveTo>
                  <a:pt x="105679" y="0"/>
                </a:moveTo>
                <a:lnTo>
                  <a:pt x="0" y="107348"/>
                </a:lnTo>
                <a:lnTo>
                  <a:pt x="0" y="195228"/>
                </a:lnTo>
                <a:lnTo>
                  <a:pt x="244730" y="195228"/>
                </a:lnTo>
                <a:lnTo>
                  <a:pt x="274487" y="16853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</p:sp>
      <p:sp>
        <p:nvSpPr>
          <p:cNvPr id="257" name="Google Shape;257;p29"/>
          <p:cNvSpPr/>
          <p:nvPr/>
        </p:nvSpPr>
        <p:spPr>
          <a:xfrm>
            <a:off x="2459800" y="407525"/>
            <a:ext cx="4224300" cy="42243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58" name="Google Shape;258;p29"/>
          <p:cNvSpPr/>
          <p:nvPr/>
        </p:nvSpPr>
        <p:spPr>
          <a:xfrm>
            <a:off x="2536250" y="483800"/>
            <a:ext cx="4071600" cy="4071600"/>
          </a:xfrm>
          <a:prstGeom prst="rect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59" name="Google Shape;259;p29"/>
          <p:cNvSpPr/>
          <p:nvPr/>
        </p:nvSpPr>
        <p:spPr>
          <a:xfrm>
            <a:off x="2620025" y="567700"/>
            <a:ext cx="3903900" cy="39039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60" name="Google Shape;260;p29"/>
          <p:cNvSpPr/>
          <p:nvPr/>
        </p:nvSpPr>
        <p:spPr>
          <a:xfrm>
            <a:off x="2786850" y="734600"/>
            <a:ext cx="3570000" cy="3570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61" name="Google Shape;261;p29"/>
          <p:cNvSpPr/>
          <p:nvPr/>
        </p:nvSpPr>
        <p:spPr>
          <a:xfrm>
            <a:off x="2861875" y="809625"/>
            <a:ext cx="3420000" cy="3420000"/>
          </a:xfrm>
          <a:prstGeom prst="rect">
            <a:avLst/>
          </a:prstGeom>
          <a:noFill/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62" name="Google Shape;262;p29"/>
          <p:cNvSpPr/>
          <p:nvPr/>
        </p:nvSpPr>
        <p:spPr>
          <a:xfrm>
            <a:off x="2939900" y="887600"/>
            <a:ext cx="3264000" cy="326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63" name="Google Shape;263;p29"/>
          <p:cNvSpPr txBox="1"/>
          <p:nvPr>
            <p:ph type="title"/>
          </p:nvPr>
        </p:nvSpPr>
        <p:spPr>
          <a:xfrm>
            <a:off x="3020750" y="1646800"/>
            <a:ext cx="3102600" cy="1491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6000"/>
              <a:buNone/>
              <a:defRPr>
                <a:solidFill>
                  <a:schemeClr val="accent3"/>
                </a:solidFill>
              </a:defRPr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>
                <a:solidFill>
                  <a:schemeClr val="lt1"/>
                </a:solidFill>
              </a:defRPr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>
                <a:solidFill>
                  <a:schemeClr val="lt1"/>
                </a:solidFill>
              </a:defRPr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>
                <a:solidFill>
                  <a:schemeClr val="lt1"/>
                </a:solidFill>
              </a:defRPr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>
                <a:solidFill>
                  <a:schemeClr val="lt1"/>
                </a:solidFill>
              </a:defRPr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>
                <a:solidFill>
                  <a:schemeClr val="lt1"/>
                </a:solidFill>
              </a:defRPr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>
                <a:solidFill>
                  <a:schemeClr val="lt1"/>
                </a:solidFill>
              </a:defRPr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>
                <a:solidFill>
                  <a:schemeClr val="lt1"/>
                </a:solidFill>
              </a:defRPr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64" name="Google Shape;264;p29"/>
          <p:cNvSpPr txBox="1"/>
          <p:nvPr>
            <p:ph idx="1" type="subTitle"/>
          </p:nvPr>
        </p:nvSpPr>
        <p:spPr>
          <a:xfrm>
            <a:off x="3020750" y="2954970"/>
            <a:ext cx="3102600" cy="84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00"/>
              <a:buNone/>
              <a:defRPr sz="26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00"/>
              <a:buNone/>
              <a:defRPr sz="26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00"/>
              <a:buNone/>
              <a:defRPr sz="26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00"/>
              <a:buNone/>
              <a:defRPr sz="26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00"/>
              <a:buNone/>
              <a:defRPr sz="26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00"/>
              <a:buNone/>
              <a:defRPr sz="26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00"/>
              <a:buNone/>
              <a:defRPr sz="26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00"/>
              <a:buNone/>
              <a:defRPr sz="26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00"/>
              <a:buNone/>
              <a:defRPr sz="2600">
                <a:solidFill>
                  <a:schemeClr val="accent3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CUSTOM_5_1_1">
    <p:bg>
      <p:bgPr>
        <a:solidFill>
          <a:schemeClr val="lt1"/>
        </a:solidFill>
      </p:bgPr>
    </p:bg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30"/>
          <p:cNvSpPr/>
          <p:nvPr/>
        </p:nvSpPr>
        <p:spPr>
          <a:xfrm>
            <a:off x="404750" y="407525"/>
            <a:ext cx="4224300" cy="4224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67" name="Google Shape;267;p30"/>
          <p:cNvSpPr/>
          <p:nvPr/>
        </p:nvSpPr>
        <p:spPr>
          <a:xfrm>
            <a:off x="481200" y="483800"/>
            <a:ext cx="4071600" cy="4071600"/>
          </a:xfrm>
          <a:prstGeom prst="rect">
            <a:avLst/>
          </a:prstGeom>
          <a:noFill/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68" name="Google Shape;268;p30"/>
          <p:cNvSpPr/>
          <p:nvPr/>
        </p:nvSpPr>
        <p:spPr>
          <a:xfrm>
            <a:off x="564975" y="567700"/>
            <a:ext cx="3903900" cy="3903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69" name="Google Shape;269;p30"/>
          <p:cNvSpPr/>
          <p:nvPr/>
        </p:nvSpPr>
        <p:spPr>
          <a:xfrm>
            <a:off x="731800" y="734600"/>
            <a:ext cx="3570000" cy="357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70" name="Google Shape;270;p30"/>
          <p:cNvSpPr/>
          <p:nvPr/>
        </p:nvSpPr>
        <p:spPr>
          <a:xfrm>
            <a:off x="806825" y="809625"/>
            <a:ext cx="3420000" cy="3420000"/>
          </a:xfrm>
          <a:prstGeom prst="rect">
            <a:avLst/>
          </a:prstGeom>
          <a:noFill/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71" name="Google Shape;271;p30"/>
          <p:cNvSpPr/>
          <p:nvPr/>
        </p:nvSpPr>
        <p:spPr>
          <a:xfrm>
            <a:off x="884850" y="887600"/>
            <a:ext cx="3264000" cy="326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72" name="Google Shape;272;p30"/>
          <p:cNvSpPr txBox="1"/>
          <p:nvPr>
            <p:ph type="title"/>
          </p:nvPr>
        </p:nvSpPr>
        <p:spPr>
          <a:xfrm>
            <a:off x="965700" y="1825950"/>
            <a:ext cx="3102600" cy="1491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0"/>
              <a:buNone/>
              <a:defRPr sz="12000">
                <a:solidFill>
                  <a:schemeClr val="accent3"/>
                </a:solidFill>
              </a:defRPr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3" name="Google Shape;273;p30"/>
          <p:cNvSpPr txBox="1"/>
          <p:nvPr>
            <p:ph idx="1" type="body"/>
          </p:nvPr>
        </p:nvSpPr>
        <p:spPr>
          <a:xfrm>
            <a:off x="4809206" y="1281900"/>
            <a:ext cx="3833400" cy="2579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365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365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2pPr>
            <a:lvl3pPr indent="-3365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3pPr>
            <a:lvl4pPr indent="-3365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4pPr>
            <a:lvl5pPr indent="-3365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5pPr>
            <a:lvl6pPr indent="-3365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6pPr>
            <a:lvl7pPr indent="-3365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7pPr>
            <a:lvl8pPr indent="-3365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○"/>
              <a:defRPr sz="1700"/>
            </a:lvl8pPr>
            <a:lvl9pPr indent="-3365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■"/>
              <a:defRPr sz="17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_1_2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anks">
  <p:cSld name="CUSTOM_13">
    <p:bg>
      <p:bgPr>
        <a:solidFill>
          <a:schemeClr val="accent6"/>
        </a:solidFill>
      </p:bgPr>
    </p:bg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31"/>
          <p:cNvSpPr txBox="1"/>
          <p:nvPr>
            <p:ph idx="12" type="sldNum"/>
          </p:nvPr>
        </p:nvSpPr>
        <p:spPr>
          <a:xfrm>
            <a:off x="8653375" y="4829350"/>
            <a:ext cx="490500" cy="31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76" name="Google Shape;276;p31"/>
          <p:cNvSpPr/>
          <p:nvPr/>
        </p:nvSpPr>
        <p:spPr>
          <a:xfrm rot="899980">
            <a:off x="2243753" y="243674"/>
            <a:ext cx="4656251" cy="4656251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77" name="Google Shape;277;p31"/>
          <p:cNvSpPr/>
          <p:nvPr/>
        </p:nvSpPr>
        <p:spPr>
          <a:xfrm rot="900079">
            <a:off x="2386001" y="385904"/>
            <a:ext cx="4371791" cy="4371791"/>
          </a:xfrm>
          <a:prstGeom prst="rect">
            <a:avLst/>
          </a:prstGeom>
          <a:noFill/>
          <a:ln cap="flat" cmpd="sng" w="381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78" name="Google Shape;278;p31"/>
          <p:cNvSpPr/>
          <p:nvPr/>
        </p:nvSpPr>
        <p:spPr>
          <a:xfrm rot="899951">
            <a:off x="2513416" y="513084"/>
            <a:ext cx="4117381" cy="4117381"/>
          </a:xfrm>
          <a:prstGeom prst="rect">
            <a:avLst/>
          </a:prstGeom>
          <a:noFill/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79" name="Google Shape;279;p31"/>
          <p:cNvSpPr/>
          <p:nvPr/>
        </p:nvSpPr>
        <p:spPr>
          <a:xfrm rot="899898">
            <a:off x="2634988" y="634535"/>
            <a:ext cx="3874180" cy="3874180"/>
          </a:xfrm>
          <a:prstGeom prst="rect">
            <a:avLst/>
          </a:prstGeom>
          <a:noFill/>
          <a:ln cap="flat" cmpd="sng" w="381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80" name="Google Shape;280;p31"/>
          <p:cNvSpPr txBox="1"/>
          <p:nvPr>
            <p:ph idx="1" type="subTitle"/>
          </p:nvPr>
        </p:nvSpPr>
        <p:spPr>
          <a:xfrm>
            <a:off x="2139625" y="1728800"/>
            <a:ext cx="4864500" cy="1686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None/>
              <a:defRPr sz="72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CUSTOM_13_1">
    <p:bg>
      <p:bgPr>
        <a:solidFill>
          <a:schemeClr val="accent6"/>
        </a:solidFill>
      </p:bgPr>
    </p:bg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32"/>
          <p:cNvSpPr txBox="1"/>
          <p:nvPr>
            <p:ph idx="12" type="sldNum"/>
          </p:nvPr>
        </p:nvSpPr>
        <p:spPr>
          <a:xfrm>
            <a:off x="8653375" y="4829350"/>
            <a:ext cx="490500" cy="31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83" name="Google Shape;283;p32"/>
          <p:cNvSpPr/>
          <p:nvPr/>
        </p:nvSpPr>
        <p:spPr>
          <a:xfrm rot="899980">
            <a:off x="2243753" y="243674"/>
            <a:ext cx="4656251" cy="4656251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84" name="Google Shape;284;p32"/>
          <p:cNvSpPr/>
          <p:nvPr/>
        </p:nvSpPr>
        <p:spPr>
          <a:xfrm rot="900079">
            <a:off x="2386001" y="385904"/>
            <a:ext cx="4371791" cy="4371791"/>
          </a:xfrm>
          <a:prstGeom prst="rect">
            <a:avLst/>
          </a:prstGeom>
          <a:noFill/>
          <a:ln cap="flat" cmpd="sng" w="381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85" name="Google Shape;285;p32"/>
          <p:cNvSpPr/>
          <p:nvPr/>
        </p:nvSpPr>
        <p:spPr>
          <a:xfrm rot="899951">
            <a:off x="2513416" y="513084"/>
            <a:ext cx="4117381" cy="4117381"/>
          </a:xfrm>
          <a:prstGeom prst="rect">
            <a:avLst/>
          </a:prstGeom>
          <a:noFill/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86" name="Google Shape;286;p32"/>
          <p:cNvSpPr/>
          <p:nvPr/>
        </p:nvSpPr>
        <p:spPr>
          <a:xfrm rot="899898">
            <a:off x="2634988" y="634535"/>
            <a:ext cx="3874180" cy="3874180"/>
          </a:xfrm>
          <a:prstGeom prst="rect">
            <a:avLst/>
          </a:prstGeom>
          <a:noFill/>
          <a:ln cap="flat" cmpd="sng" w="381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87" name="Google Shape;287;p32"/>
          <p:cNvSpPr txBox="1"/>
          <p:nvPr>
            <p:ph type="title"/>
          </p:nvPr>
        </p:nvSpPr>
        <p:spPr>
          <a:xfrm>
            <a:off x="2446825" y="1524800"/>
            <a:ext cx="4250100" cy="2094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_1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" name="Google Shape;29;p5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0" name="Google Shape;30;p5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1" name="Google Shape;31;p5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●"/>
              <a:defRPr>
                <a:solidFill>
                  <a:schemeClr val="accent6"/>
                </a:solidFill>
              </a:defRPr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○"/>
              <a:defRPr>
                <a:solidFill>
                  <a:schemeClr val="accent6"/>
                </a:solidFill>
              </a:defRPr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000"/>
              <a:buChar char="■"/>
              <a:defRPr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CUSTOM_12">
    <p:bg>
      <p:bgPr>
        <a:solidFill>
          <a:schemeClr val="accent3"/>
        </a:soli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troduction">
  <p:cSld name="SECTION_HEADER_1">
    <p:bg>
      <p:bgPr>
        <a:solidFill>
          <a:schemeClr val="lt1"/>
        </a:solidFill>
      </p:bgPr>
    </p:bg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/>
          <p:nvPr/>
        </p:nvSpPr>
        <p:spPr>
          <a:xfrm>
            <a:off x="245600" y="205147"/>
            <a:ext cx="8648100" cy="47151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6" name="Google Shape;36;p7"/>
          <p:cNvSpPr/>
          <p:nvPr/>
        </p:nvSpPr>
        <p:spPr>
          <a:xfrm>
            <a:off x="323600" y="282875"/>
            <a:ext cx="8492100" cy="4566300"/>
          </a:xfrm>
          <a:prstGeom prst="rect">
            <a:avLst/>
          </a:prstGeom>
          <a:noFill/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37" name="Google Shape;37;p7"/>
          <p:cNvSpPr txBox="1"/>
          <p:nvPr>
            <p:ph idx="12" type="sldNum"/>
          </p:nvPr>
        </p:nvSpPr>
        <p:spPr>
          <a:xfrm>
            <a:off x="8498350" y="4497850"/>
            <a:ext cx="645900" cy="6465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 sz="2000">
                <a:solidFill>
                  <a:schemeClr val="dk2"/>
                </a:solidFill>
              </a:defRPr>
            </a:lvl1pPr>
            <a:lvl2pPr lvl="1" rtl="0">
              <a:buNone/>
              <a:defRPr sz="2000">
                <a:solidFill>
                  <a:schemeClr val="dk2"/>
                </a:solidFill>
              </a:defRPr>
            </a:lvl2pPr>
            <a:lvl3pPr lvl="2" rtl="0">
              <a:buNone/>
              <a:defRPr sz="2000">
                <a:solidFill>
                  <a:schemeClr val="dk2"/>
                </a:solidFill>
              </a:defRPr>
            </a:lvl3pPr>
            <a:lvl4pPr lvl="3" rtl="0">
              <a:buNone/>
              <a:defRPr sz="2000">
                <a:solidFill>
                  <a:schemeClr val="dk2"/>
                </a:solidFill>
              </a:defRPr>
            </a:lvl4pPr>
            <a:lvl5pPr lvl="4" rtl="0">
              <a:buNone/>
              <a:defRPr sz="2000">
                <a:solidFill>
                  <a:schemeClr val="dk2"/>
                </a:solidFill>
              </a:defRPr>
            </a:lvl5pPr>
            <a:lvl6pPr lvl="5" rtl="0">
              <a:buNone/>
              <a:defRPr sz="2000">
                <a:solidFill>
                  <a:schemeClr val="dk2"/>
                </a:solidFill>
              </a:defRPr>
            </a:lvl6pPr>
            <a:lvl7pPr lvl="6" rtl="0">
              <a:buNone/>
              <a:defRPr sz="2000">
                <a:solidFill>
                  <a:schemeClr val="dk2"/>
                </a:solidFill>
              </a:defRPr>
            </a:lvl7pPr>
            <a:lvl8pPr lvl="7" rtl="0">
              <a:buNone/>
              <a:defRPr sz="2000">
                <a:solidFill>
                  <a:schemeClr val="dk2"/>
                </a:solidFill>
              </a:defRPr>
            </a:lvl8pPr>
            <a:lvl9pPr lvl="8" rtl="0">
              <a:buNone/>
              <a:defRPr sz="2000">
                <a:solidFill>
                  <a:schemeClr val="dk2"/>
                </a:solidFill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8" name="Google Shape;38;p7"/>
          <p:cNvSpPr txBox="1"/>
          <p:nvPr>
            <p:ph idx="1" type="subTitle"/>
          </p:nvPr>
        </p:nvSpPr>
        <p:spPr>
          <a:xfrm>
            <a:off x="450150" y="1036475"/>
            <a:ext cx="8243700" cy="84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465075" y="2802900"/>
            <a:ext cx="2538300" cy="155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3003375" y="2802900"/>
            <a:ext cx="2538300" cy="155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41" name="Google Shape;41;p7"/>
          <p:cNvSpPr txBox="1"/>
          <p:nvPr>
            <p:ph type="title"/>
          </p:nvPr>
        </p:nvSpPr>
        <p:spPr>
          <a:xfrm>
            <a:off x="447800" y="391333"/>
            <a:ext cx="8243700" cy="113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one column text">
  <p:cSld name="SECTION_HEADER_1_2">
    <p:bg>
      <p:bgPr>
        <a:solidFill>
          <a:schemeClr val="accent6"/>
        </a:soli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/>
          <p:nvPr/>
        </p:nvSpPr>
        <p:spPr>
          <a:xfrm>
            <a:off x="245600" y="205147"/>
            <a:ext cx="8648100" cy="4715100"/>
          </a:xfrm>
          <a:prstGeom prst="rect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4" name="Google Shape;44;p8"/>
          <p:cNvSpPr/>
          <p:nvPr/>
        </p:nvSpPr>
        <p:spPr>
          <a:xfrm>
            <a:off x="323600" y="282875"/>
            <a:ext cx="8492100" cy="4566300"/>
          </a:xfrm>
          <a:prstGeom prst="rect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45" name="Google Shape;45;p8"/>
          <p:cNvSpPr txBox="1"/>
          <p:nvPr>
            <p:ph idx="12" type="sldNum"/>
          </p:nvPr>
        </p:nvSpPr>
        <p:spPr>
          <a:xfrm>
            <a:off x="8498350" y="4497850"/>
            <a:ext cx="645900" cy="646500"/>
          </a:xfrm>
          <a:prstGeom prst="rect">
            <a:avLst/>
          </a:prstGeom>
          <a:solidFill>
            <a:schemeClr val="accent6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 sz="2000">
                <a:solidFill>
                  <a:schemeClr val="accent4"/>
                </a:solidFill>
              </a:defRPr>
            </a:lvl1pPr>
            <a:lvl2pPr lvl="1" rtl="0">
              <a:buNone/>
              <a:defRPr sz="2000">
                <a:solidFill>
                  <a:schemeClr val="accent4"/>
                </a:solidFill>
              </a:defRPr>
            </a:lvl2pPr>
            <a:lvl3pPr lvl="2" rtl="0">
              <a:buNone/>
              <a:defRPr sz="2000">
                <a:solidFill>
                  <a:schemeClr val="accent4"/>
                </a:solidFill>
              </a:defRPr>
            </a:lvl3pPr>
            <a:lvl4pPr lvl="3" rtl="0">
              <a:buNone/>
              <a:defRPr sz="2000">
                <a:solidFill>
                  <a:schemeClr val="accent4"/>
                </a:solidFill>
              </a:defRPr>
            </a:lvl4pPr>
            <a:lvl5pPr lvl="4" rtl="0">
              <a:buNone/>
              <a:defRPr sz="2000">
                <a:solidFill>
                  <a:schemeClr val="accent4"/>
                </a:solidFill>
              </a:defRPr>
            </a:lvl5pPr>
            <a:lvl6pPr lvl="5" rtl="0">
              <a:buNone/>
              <a:defRPr sz="2000">
                <a:solidFill>
                  <a:schemeClr val="accent4"/>
                </a:solidFill>
              </a:defRPr>
            </a:lvl6pPr>
            <a:lvl7pPr lvl="6" rtl="0">
              <a:buNone/>
              <a:defRPr sz="2000">
                <a:solidFill>
                  <a:schemeClr val="accent4"/>
                </a:solidFill>
              </a:defRPr>
            </a:lvl7pPr>
            <a:lvl8pPr lvl="7" rtl="0">
              <a:buNone/>
              <a:defRPr sz="2000">
                <a:solidFill>
                  <a:schemeClr val="accent4"/>
                </a:solidFill>
              </a:defRPr>
            </a:lvl8pPr>
            <a:lvl9pPr lvl="8" rtl="0">
              <a:buNone/>
              <a:defRPr sz="2000">
                <a:solidFill>
                  <a:schemeClr val="accent4"/>
                </a:solidFill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450150" y="1036475"/>
            <a:ext cx="8243700" cy="84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9pPr>
          </a:lstStyle>
          <a:p/>
        </p:txBody>
      </p:sp>
      <p:sp>
        <p:nvSpPr>
          <p:cNvPr id="47" name="Google Shape;47;p8"/>
          <p:cNvSpPr txBox="1"/>
          <p:nvPr>
            <p:ph idx="2" type="body"/>
          </p:nvPr>
        </p:nvSpPr>
        <p:spPr>
          <a:xfrm>
            <a:off x="465075" y="2802900"/>
            <a:ext cx="5240100" cy="155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rchivo Medium"/>
              <a:buChar char="●"/>
              <a:defRPr sz="1400">
                <a:solidFill>
                  <a:schemeClr val="accent5"/>
                </a:solidFill>
                <a:latin typeface="Archivo Medium"/>
                <a:ea typeface="Archivo Medium"/>
                <a:cs typeface="Archivo Medium"/>
                <a:sym typeface="Archivo Medium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rchivo Medium"/>
              <a:buChar char="○"/>
              <a:defRPr sz="1400">
                <a:solidFill>
                  <a:schemeClr val="accent5"/>
                </a:solidFill>
                <a:latin typeface="Archivo Medium"/>
                <a:ea typeface="Archivo Medium"/>
                <a:cs typeface="Archivo Medium"/>
                <a:sym typeface="Archivo Medium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rchivo Medium"/>
              <a:buChar char="■"/>
              <a:defRPr sz="1400">
                <a:solidFill>
                  <a:schemeClr val="accent5"/>
                </a:solidFill>
                <a:latin typeface="Archivo Medium"/>
                <a:ea typeface="Archivo Medium"/>
                <a:cs typeface="Archivo Medium"/>
                <a:sym typeface="Archivo Medium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rchivo Medium"/>
              <a:buChar char="●"/>
              <a:defRPr sz="1400">
                <a:solidFill>
                  <a:schemeClr val="accent5"/>
                </a:solidFill>
                <a:latin typeface="Archivo Medium"/>
                <a:ea typeface="Archivo Medium"/>
                <a:cs typeface="Archivo Medium"/>
                <a:sym typeface="Archivo Medium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rchivo Medium"/>
              <a:buChar char="○"/>
              <a:defRPr sz="1400">
                <a:solidFill>
                  <a:schemeClr val="accent5"/>
                </a:solidFill>
                <a:latin typeface="Archivo Medium"/>
                <a:ea typeface="Archivo Medium"/>
                <a:cs typeface="Archivo Medium"/>
                <a:sym typeface="Archivo Medium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rchivo Medium"/>
              <a:buChar char="■"/>
              <a:defRPr sz="1400">
                <a:solidFill>
                  <a:schemeClr val="accent5"/>
                </a:solidFill>
                <a:latin typeface="Archivo Medium"/>
                <a:ea typeface="Archivo Medium"/>
                <a:cs typeface="Archivo Medium"/>
                <a:sym typeface="Archivo Medium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rchivo Medium"/>
              <a:buChar char="●"/>
              <a:defRPr sz="1400">
                <a:solidFill>
                  <a:schemeClr val="accent5"/>
                </a:solidFill>
                <a:latin typeface="Archivo Medium"/>
                <a:ea typeface="Archivo Medium"/>
                <a:cs typeface="Archivo Medium"/>
                <a:sym typeface="Archivo Medium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rchivo Medium"/>
              <a:buChar char="○"/>
              <a:defRPr sz="1400">
                <a:solidFill>
                  <a:schemeClr val="accent5"/>
                </a:solidFill>
                <a:latin typeface="Archivo Medium"/>
                <a:ea typeface="Archivo Medium"/>
                <a:cs typeface="Archivo Medium"/>
                <a:sym typeface="Archivo Medium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rchivo Medium"/>
              <a:buChar char="■"/>
              <a:defRPr sz="1400">
                <a:solidFill>
                  <a:schemeClr val="accent5"/>
                </a:solidFill>
                <a:latin typeface="Archivo Medium"/>
                <a:ea typeface="Archivo Medium"/>
                <a:cs typeface="Archivo Medium"/>
                <a:sym typeface="Archivo Medium"/>
              </a:defRPr>
            </a:lvl9pPr>
          </a:lstStyle>
          <a:p/>
        </p:txBody>
      </p:sp>
      <p:sp>
        <p:nvSpPr>
          <p:cNvPr id="48" name="Google Shape;48;p8"/>
          <p:cNvSpPr txBox="1"/>
          <p:nvPr>
            <p:ph type="title"/>
          </p:nvPr>
        </p:nvSpPr>
        <p:spPr>
          <a:xfrm>
            <a:off x="447800" y="391333"/>
            <a:ext cx="8243700" cy="113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400"/>
              <a:buNone/>
              <a:defRPr sz="5400">
                <a:solidFill>
                  <a:schemeClr val="accent4"/>
                </a:solidFill>
              </a:defRPr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400"/>
              <a:buNone/>
              <a:defRPr sz="5400">
                <a:solidFill>
                  <a:schemeClr val="accent4"/>
                </a:solidFill>
              </a:defRPr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400"/>
              <a:buNone/>
              <a:defRPr sz="5400">
                <a:solidFill>
                  <a:schemeClr val="accent4"/>
                </a:solidFill>
              </a:defRPr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400"/>
              <a:buNone/>
              <a:defRPr sz="5400">
                <a:solidFill>
                  <a:schemeClr val="accent4"/>
                </a:solidFill>
              </a:defRPr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400"/>
              <a:buNone/>
              <a:defRPr sz="5400">
                <a:solidFill>
                  <a:schemeClr val="accent4"/>
                </a:solidFill>
              </a:defRPr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400"/>
              <a:buNone/>
              <a:defRPr sz="5400">
                <a:solidFill>
                  <a:schemeClr val="accent4"/>
                </a:solidFill>
              </a:defRPr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400"/>
              <a:buNone/>
              <a:defRPr sz="5400">
                <a:solidFill>
                  <a:schemeClr val="accent4"/>
                </a:solidFill>
              </a:defRPr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400"/>
              <a:buNone/>
              <a:defRPr sz="5400">
                <a:solidFill>
                  <a:schemeClr val="accent4"/>
                </a:solidFill>
              </a:defRPr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400"/>
              <a:buNone/>
              <a:defRPr sz="5400">
                <a:solidFill>
                  <a:schemeClr val="accent4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>
  <p:cSld name="SECTION_HEADER_1_1">
    <p:bg>
      <p:bgPr>
        <a:solidFill>
          <a:schemeClr val="lt1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/>
          <p:nvPr/>
        </p:nvSpPr>
        <p:spPr>
          <a:xfrm>
            <a:off x="245600" y="205147"/>
            <a:ext cx="8648100" cy="47151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1" name="Google Shape;51;p9"/>
          <p:cNvSpPr/>
          <p:nvPr/>
        </p:nvSpPr>
        <p:spPr>
          <a:xfrm>
            <a:off x="323600" y="282875"/>
            <a:ext cx="8492100" cy="4566300"/>
          </a:xfrm>
          <a:prstGeom prst="rect">
            <a:avLst/>
          </a:prstGeom>
          <a:noFill/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2" name="Google Shape;52;p9"/>
          <p:cNvSpPr txBox="1"/>
          <p:nvPr>
            <p:ph idx="12" type="sldNum"/>
          </p:nvPr>
        </p:nvSpPr>
        <p:spPr>
          <a:xfrm>
            <a:off x="8498350" y="4497850"/>
            <a:ext cx="645900" cy="6465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 sz="2000">
                <a:solidFill>
                  <a:schemeClr val="dk2"/>
                </a:solidFill>
              </a:defRPr>
            </a:lvl1pPr>
            <a:lvl2pPr lvl="1" rtl="0">
              <a:buNone/>
              <a:defRPr sz="2000">
                <a:solidFill>
                  <a:schemeClr val="dk2"/>
                </a:solidFill>
              </a:defRPr>
            </a:lvl2pPr>
            <a:lvl3pPr lvl="2" rtl="0">
              <a:buNone/>
              <a:defRPr sz="2000">
                <a:solidFill>
                  <a:schemeClr val="dk2"/>
                </a:solidFill>
              </a:defRPr>
            </a:lvl3pPr>
            <a:lvl4pPr lvl="3" rtl="0">
              <a:buNone/>
              <a:defRPr sz="2000">
                <a:solidFill>
                  <a:schemeClr val="dk2"/>
                </a:solidFill>
              </a:defRPr>
            </a:lvl4pPr>
            <a:lvl5pPr lvl="4" rtl="0">
              <a:buNone/>
              <a:defRPr sz="2000">
                <a:solidFill>
                  <a:schemeClr val="dk2"/>
                </a:solidFill>
              </a:defRPr>
            </a:lvl5pPr>
            <a:lvl6pPr lvl="5" rtl="0">
              <a:buNone/>
              <a:defRPr sz="2000">
                <a:solidFill>
                  <a:schemeClr val="dk2"/>
                </a:solidFill>
              </a:defRPr>
            </a:lvl6pPr>
            <a:lvl7pPr lvl="6" rtl="0">
              <a:buNone/>
              <a:defRPr sz="2000">
                <a:solidFill>
                  <a:schemeClr val="dk2"/>
                </a:solidFill>
              </a:defRPr>
            </a:lvl7pPr>
            <a:lvl8pPr lvl="7" rtl="0">
              <a:buNone/>
              <a:defRPr sz="2000">
                <a:solidFill>
                  <a:schemeClr val="dk2"/>
                </a:solidFill>
              </a:defRPr>
            </a:lvl8pPr>
            <a:lvl9pPr lvl="8" rtl="0">
              <a:buNone/>
              <a:defRPr sz="2000">
                <a:solidFill>
                  <a:schemeClr val="dk2"/>
                </a:solidFill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3" name="Google Shape;53;p9"/>
          <p:cNvSpPr txBox="1"/>
          <p:nvPr>
            <p:ph idx="1" type="body"/>
          </p:nvPr>
        </p:nvSpPr>
        <p:spPr>
          <a:xfrm>
            <a:off x="465075" y="2802900"/>
            <a:ext cx="2538300" cy="155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54" name="Google Shape;54;p9"/>
          <p:cNvSpPr txBox="1"/>
          <p:nvPr>
            <p:ph idx="2" type="body"/>
          </p:nvPr>
        </p:nvSpPr>
        <p:spPr>
          <a:xfrm>
            <a:off x="3003375" y="2802900"/>
            <a:ext cx="2538300" cy="155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SzPts val="1000"/>
              <a:buChar char="●"/>
              <a:defRPr/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SzPts val="1000"/>
              <a:buChar char="○"/>
              <a:defRPr/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SzPts val="1000"/>
              <a:buChar char="■"/>
              <a:defRPr/>
            </a:lvl9pPr>
          </a:lstStyle>
          <a:p/>
        </p:txBody>
      </p:sp>
      <p:sp>
        <p:nvSpPr>
          <p:cNvPr id="55" name="Google Shape;55;p9"/>
          <p:cNvSpPr txBox="1"/>
          <p:nvPr>
            <p:ph type="title"/>
          </p:nvPr>
        </p:nvSpPr>
        <p:spPr>
          <a:xfrm>
            <a:off x="447800" y="391333"/>
            <a:ext cx="8243700" cy="113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">
  <p:cSld name="SECTION_HEADER_1_1_1">
    <p:bg>
      <p:bgPr>
        <a:solidFill>
          <a:schemeClr val="lt1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0"/>
          <p:cNvSpPr txBox="1"/>
          <p:nvPr>
            <p:ph type="title"/>
          </p:nvPr>
        </p:nvSpPr>
        <p:spPr>
          <a:xfrm>
            <a:off x="447800" y="391333"/>
            <a:ext cx="8243700" cy="113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58" name="Google Shape;58;p10"/>
          <p:cNvSpPr/>
          <p:nvPr/>
        </p:nvSpPr>
        <p:spPr>
          <a:xfrm>
            <a:off x="250425" y="1433825"/>
            <a:ext cx="2871600" cy="1608300"/>
          </a:xfrm>
          <a:prstGeom prst="rect">
            <a:avLst/>
          </a:prstGeom>
          <a:solidFill>
            <a:schemeClr val="accent3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9" name="Google Shape;59;p10"/>
          <p:cNvSpPr/>
          <p:nvPr/>
        </p:nvSpPr>
        <p:spPr>
          <a:xfrm>
            <a:off x="328425" y="1506450"/>
            <a:ext cx="2715600" cy="1464600"/>
          </a:xfrm>
          <a:prstGeom prst="rect">
            <a:avLst/>
          </a:prstGeom>
          <a:noFill/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0" name="Google Shape;60;p10"/>
          <p:cNvSpPr txBox="1"/>
          <p:nvPr>
            <p:ph idx="1" type="subTitle"/>
          </p:nvPr>
        </p:nvSpPr>
        <p:spPr>
          <a:xfrm>
            <a:off x="372675" y="1546175"/>
            <a:ext cx="2627100" cy="1385100"/>
          </a:xfrm>
          <a:prstGeom prst="rect">
            <a:avLst/>
          </a:prstGeom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600"/>
              <a:buNone/>
              <a:defRPr sz="2600">
                <a:solidFill>
                  <a:schemeClr val="accen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600"/>
              <a:buNone/>
              <a:defRPr sz="2600">
                <a:solidFill>
                  <a:schemeClr val="accen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600"/>
              <a:buNone/>
              <a:defRPr sz="2600">
                <a:solidFill>
                  <a:schemeClr val="accen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600"/>
              <a:buNone/>
              <a:defRPr sz="2600">
                <a:solidFill>
                  <a:schemeClr val="accen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600"/>
              <a:buNone/>
              <a:defRPr sz="2600">
                <a:solidFill>
                  <a:schemeClr val="accen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600"/>
              <a:buNone/>
              <a:defRPr sz="2600">
                <a:solidFill>
                  <a:schemeClr val="accen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600"/>
              <a:buNone/>
              <a:defRPr sz="2600">
                <a:solidFill>
                  <a:schemeClr val="accen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600"/>
              <a:buNone/>
              <a:defRPr sz="2600">
                <a:solidFill>
                  <a:schemeClr val="accen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600"/>
              <a:buNone/>
              <a:defRPr sz="2600"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61" name="Google Shape;61;p10"/>
          <p:cNvSpPr/>
          <p:nvPr/>
        </p:nvSpPr>
        <p:spPr>
          <a:xfrm>
            <a:off x="250400" y="3041900"/>
            <a:ext cx="2871600" cy="1608300"/>
          </a:xfrm>
          <a:prstGeom prst="rect">
            <a:avLst/>
          </a:prstGeom>
          <a:solidFill>
            <a:schemeClr val="accent6"/>
          </a:solidFill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2" name="Google Shape;62;p10"/>
          <p:cNvSpPr/>
          <p:nvPr/>
        </p:nvSpPr>
        <p:spPr>
          <a:xfrm>
            <a:off x="328400" y="3114500"/>
            <a:ext cx="2715600" cy="1464600"/>
          </a:xfrm>
          <a:prstGeom prst="rect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3" name="Google Shape;63;p10"/>
          <p:cNvSpPr txBox="1"/>
          <p:nvPr>
            <p:ph idx="2" type="subTitle"/>
          </p:nvPr>
        </p:nvSpPr>
        <p:spPr>
          <a:xfrm>
            <a:off x="370848" y="3154250"/>
            <a:ext cx="2627100" cy="1385100"/>
          </a:xfrm>
          <a:prstGeom prst="rect">
            <a:avLst/>
          </a:prstGeom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6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6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6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6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6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6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6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6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600">
                <a:solidFill>
                  <a:schemeClr val="accent5"/>
                </a:solidFill>
              </a:defRPr>
            </a:lvl9pPr>
          </a:lstStyle>
          <a:p/>
        </p:txBody>
      </p:sp>
      <p:sp>
        <p:nvSpPr>
          <p:cNvPr id="64" name="Google Shape;64;p10"/>
          <p:cNvSpPr/>
          <p:nvPr/>
        </p:nvSpPr>
        <p:spPr>
          <a:xfrm>
            <a:off x="3122025" y="1433825"/>
            <a:ext cx="2871600" cy="1608300"/>
          </a:xfrm>
          <a:prstGeom prst="rect">
            <a:avLst/>
          </a:prstGeom>
          <a:solidFill>
            <a:schemeClr val="accent6"/>
          </a:solidFill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5" name="Google Shape;65;p10"/>
          <p:cNvSpPr/>
          <p:nvPr/>
        </p:nvSpPr>
        <p:spPr>
          <a:xfrm>
            <a:off x="3200025" y="1506450"/>
            <a:ext cx="2715600" cy="1464600"/>
          </a:xfrm>
          <a:prstGeom prst="rect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6" name="Google Shape;66;p10"/>
          <p:cNvSpPr txBox="1"/>
          <p:nvPr>
            <p:ph idx="3" type="subTitle"/>
          </p:nvPr>
        </p:nvSpPr>
        <p:spPr>
          <a:xfrm>
            <a:off x="3244275" y="1546175"/>
            <a:ext cx="2627100" cy="1385100"/>
          </a:xfrm>
          <a:prstGeom prst="rect">
            <a:avLst/>
          </a:prstGeom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6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6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6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6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6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6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6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6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600">
                <a:solidFill>
                  <a:schemeClr val="accent5"/>
                </a:solidFill>
              </a:defRPr>
            </a:lvl9pPr>
          </a:lstStyle>
          <a:p/>
        </p:txBody>
      </p:sp>
      <p:sp>
        <p:nvSpPr>
          <p:cNvPr id="67" name="Google Shape;67;p10"/>
          <p:cNvSpPr/>
          <p:nvPr/>
        </p:nvSpPr>
        <p:spPr>
          <a:xfrm>
            <a:off x="3122000" y="3041900"/>
            <a:ext cx="2871600" cy="1608300"/>
          </a:xfrm>
          <a:prstGeom prst="rect">
            <a:avLst/>
          </a:prstGeom>
          <a:solidFill>
            <a:schemeClr val="accent3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8" name="Google Shape;68;p10"/>
          <p:cNvSpPr/>
          <p:nvPr/>
        </p:nvSpPr>
        <p:spPr>
          <a:xfrm>
            <a:off x="3200000" y="3114500"/>
            <a:ext cx="2715600" cy="1464600"/>
          </a:xfrm>
          <a:prstGeom prst="rect">
            <a:avLst/>
          </a:prstGeom>
          <a:noFill/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9" name="Google Shape;69;p10"/>
          <p:cNvSpPr txBox="1"/>
          <p:nvPr>
            <p:ph idx="4" type="subTitle"/>
          </p:nvPr>
        </p:nvSpPr>
        <p:spPr>
          <a:xfrm>
            <a:off x="3242448" y="3154250"/>
            <a:ext cx="2627100" cy="1385100"/>
          </a:xfrm>
          <a:prstGeom prst="rect">
            <a:avLst/>
          </a:prstGeom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600"/>
              <a:buNone/>
              <a:defRPr sz="2600">
                <a:solidFill>
                  <a:schemeClr val="accen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600"/>
              <a:buNone/>
              <a:defRPr sz="2600">
                <a:solidFill>
                  <a:schemeClr val="accen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600"/>
              <a:buNone/>
              <a:defRPr sz="2600">
                <a:solidFill>
                  <a:schemeClr val="accen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600"/>
              <a:buNone/>
              <a:defRPr sz="2600">
                <a:solidFill>
                  <a:schemeClr val="accen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600"/>
              <a:buNone/>
              <a:defRPr sz="2600">
                <a:solidFill>
                  <a:schemeClr val="accen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600"/>
              <a:buNone/>
              <a:defRPr sz="2600">
                <a:solidFill>
                  <a:schemeClr val="accen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600"/>
              <a:buNone/>
              <a:defRPr sz="2600">
                <a:solidFill>
                  <a:schemeClr val="accen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600"/>
              <a:buNone/>
              <a:defRPr sz="2600">
                <a:solidFill>
                  <a:schemeClr val="accen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600"/>
              <a:buNone/>
              <a:defRPr sz="2600"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70" name="Google Shape;70;p10"/>
          <p:cNvSpPr/>
          <p:nvPr/>
        </p:nvSpPr>
        <p:spPr>
          <a:xfrm>
            <a:off x="5993675" y="1433825"/>
            <a:ext cx="2871600" cy="1608300"/>
          </a:xfrm>
          <a:prstGeom prst="rect">
            <a:avLst/>
          </a:prstGeom>
          <a:solidFill>
            <a:schemeClr val="accent3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1" name="Google Shape;71;p10"/>
          <p:cNvSpPr/>
          <p:nvPr/>
        </p:nvSpPr>
        <p:spPr>
          <a:xfrm>
            <a:off x="6071675" y="1506450"/>
            <a:ext cx="2715600" cy="1464600"/>
          </a:xfrm>
          <a:prstGeom prst="rect">
            <a:avLst/>
          </a:prstGeom>
          <a:noFill/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2" name="Google Shape;72;p10"/>
          <p:cNvSpPr txBox="1"/>
          <p:nvPr>
            <p:ph idx="5" type="subTitle"/>
          </p:nvPr>
        </p:nvSpPr>
        <p:spPr>
          <a:xfrm>
            <a:off x="6115925" y="1546175"/>
            <a:ext cx="2627100" cy="1385100"/>
          </a:xfrm>
          <a:prstGeom prst="rect">
            <a:avLst/>
          </a:prstGeom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600"/>
              <a:buNone/>
              <a:defRPr sz="2600">
                <a:solidFill>
                  <a:schemeClr val="accen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600"/>
              <a:buNone/>
              <a:defRPr sz="2600">
                <a:solidFill>
                  <a:schemeClr val="accen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600"/>
              <a:buNone/>
              <a:defRPr sz="2600">
                <a:solidFill>
                  <a:schemeClr val="accen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600"/>
              <a:buNone/>
              <a:defRPr sz="2600">
                <a:solidFill>
                  <a:schemeClr val="accen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600"/>
              <a:buNone/>
              <a:defRPr sz="2600">
                <a:solidFill>
                  <a:schemeClr val="accen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600"/>
              <a:buNone/>
              <a:defRPr sz="2600">
                <a:solidFill>
                  <a:schemeClr val="accen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600"/>
              <a:buNone/>
              <a:defRPr sz="2600">
                <a:solidFill>
                  <a:schemeClr val="accen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600"/>
              <a:buNone/>
              <a:defRPr sz="2600">
                <a:solidFill>
                  <a:schemeClr val="accen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600"/>
              <a:buNone/>
              <a:defRPr sz="2600"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73" name="Google Shape;73;p10"/>
          <p:cNvSpPr/>
          <p:nvPr/>
        </p:nvSpPr>
        <p:spPr>
          <a:xfrm>
            <a:off x="5993650" y="3041900"/>
            <a:ext cx="2871600" cy="1608300"/>
          </a:xfrm>
          <a:prstGeom prst="rect">
            <a:avLst/>
          </a:prstGeom>
          <a:solidFill>
            <a:schemeClr val="accent6"/>
          </a:solidFill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4" name="Google Shape;74;p10"/>
          <p:cNvSpPr/>
          <p:nvPr/>
        </p:nvSpPr>
        <p:spPr>
          <a:xfrm>
            <a:off x="6071650" y="3114500"/>
            <a:ext cx="2715600" cy="1464600"/>
          </a:xfrm>
          <a:prstGeom prst="rect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5" name="Google Shape;75;p10"/>
          <p:cNvSpPr txBox="1"/>
          <p:nvPr>
            <p:ph idx="6" type="subTitle"/>
          </p:nvPr>
        </p:nvSpPr>
        <p:spPr>
          <a:xfrm>
            <a:off x="6114098" y="3154250"/>
            <a:ext cx="2627100" cy="1385100"/>
          </a:xfrm>
          <a:prstGeom prst="rect">
            <a:avLst/>
          </a:prstGeom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6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6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6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6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6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6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6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6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600">
                <a:solidFill>
                  <a:schemeClr val="accent5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29" Type="http://schemas.openxmlformats.org/officeDocument/2006/relationships/slideLayout" Target="../slideLayouts/slideLayout29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32" Type="http://schemas.openxmlformats.org/officeDocument/2006/relationships/theme" Target="../theme/theme2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29050" y="178475"/>
            <a:ext cx="8685900" cy="15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7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Staatliches"/>
              <a:buNone/>
              <a:defRPr sz="6000">
                <a:solidFill>
                  <a:schemeClr val="dk2"/>
                </a:solidFill>
                <a:latin typeface="Staatliches"/>
                <a:ea typeface="Staatliches"/>
                <a:cs typeface="Staatliches"/>
                <a:sym typeface="Staatliches"/>
              </a:defRPr>
            </a:lvl1pPr>
            <a:lvl2pPr lvl="1">
              <a:lnSpc>
                <a:spcPct val="7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Staatliches"/>
              <a:buNone/>
              <a:defRPr sz="6000">
                <a:solidFill>
                  <a:schemeClr val="dk2"/>
                </a:solidFill>
                <a:latin typeface="Staatliches"/>
                <a:ea typeface="Staatliches"/>
                <a:cs typeface="Staatliches"/>
                <a:sym typeface="Staatliches"/>
              </a:defRPr>
            </a:lvl2pPr>
            <a:lvl3pPr lvl="2">
              <a:lnSpc>
                <a:spcPct val="7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Staatliches"/>
              <a:buNone/>
              <a:defRPr sz="6000">
                <a:solidFill>
                  <a:schemeClr val="dk2"/>
                </a:solidFill>
                <a:latin typeface="Staatliches"/>
                <a:ea typeface="Staatliches"/>
                <a:cs typeface="Staatliches"/>
                <a:sym typeface="Staatliches"/>
              </a:defRPr>
            </a:lvl3pPr>
            <a:lvl4pPr lvl="3">
              <a:lnSpc>
                <a:spcPct val="7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Staatliches"/>
              <a:buNone/>
              <a:defRPr sz="6000">
                <a:solidFill>
                  <a:schemeClr val="dk2"/>
                </a:solidFill>
                <a:latin typeface="Staatliches"/>
                <a:ea typeface="Staatliches"/>
                <a:cs typeface="Staatliches"/>
                <a:sym typeface="Staatliches"/>
              </a:defRPr>
            </a:lvl4pPr>
            <a:lvl5pPr lvl="4">
              <a:lnSpc>
                <a:spcPct val="7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Staatliches"/>
              <a:buNone/>
              <a:defRPr sz="6000">
                <a:solidFill>
                  <a:schemeClr val="dk2"/>
                </a:solidFill>
                <a:latin typeface="Staatliches"/>
                <a:ea typeface="Staatliches"/>
                <a:cs typeface="Staatliches"/>
                <a:sym typeface="Staatliches"/>
              </a:defRPr>
            </a:lvl5pPr>
            <a:lvl6pPr lvl="5">
              <a:lnSpc>
                <a:spcPct val="7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Staatliches"/>
              <a:buNone/>
              <a:defRPr sz="6000">
                <a:solidFill>
                  <a:schemeClr val="dk2"/>
                </a:solidFill>
                <a:latin typeface="Staatliches"/>
                <a:ea typeface="Staatliches"/>
                <a:cs typeface="Staatliches"/>
                <a:sym typeface="Staatliches"/>
              </a:defRPr>
            </a:lvl6pPr>
            <a:lvl7pPr lvl="6">
              <a:lnSpc>
                <a:spcPct val="7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Staatliches"/>
              <a:buNone/>
              <a:defRPr sz="6000">
                <a:solidFill>
                  <a:schemeClr val="dk2"/>
                </a:solidFill>
                <a:latin typeface="Staatliches"/>
                <a:ea typeface="Staatliches"/>
                <a:cs typeface="Staatliches"/>
                <a:sym typeface="Staatliches"/>
              </a:defRPr>
            </a:lvl7pPr>
            <a:lvl8pPr lvl="7">
              <a:lnSpc>
                <a:spcPct val="7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Staatliches"/>
              <a:buNone/>
              <a:defRPr sz="6000">
                <a:solidFill>
                  <a:schemeClr val="dk2"/>
                </a:solidFill>
                <a:latin typeface="Staatliches"/>
                <a:ea typeface="Staatliches"/>
                <a:cs typeface="Staatliches"/>
                <a:sym typeface="Staatliches"/>
              </a:defRPr>
            </a:lvl8pPr>
            <a:lvl9pPr lvl="8">
              <a:lnSpc>
                <a:spcPct val="7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Staatliches"/>
              <a:buNone/>
              <a:defRPr sz="6000">
                <a:solidFill>
                  <a:schemeClr val="dk2"/>
                </a:solidFill>
                <a:latin typeface="Staatliches"/>
                <a:ea typeface="Staatliches"/>
                <a:cs typeface="Staatliches"/>
                <a:sym typeface="Staatliches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80800" y="2705300"/>
            <a:ext cx="3906900" cy="193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chivo SemiBold"/>
              <a:buChar char="●"/>
              <a:defRPr sz="1000">
                <a:solidFill>
                  <a:schemeClr val="dk1"/>
                </a:solidFill>
                <a:latin typeface="Archivo SemiBold"/>
                <a:ea typeface="Archivo SemiBold"/>
                <a:cs typeface="Archivo SemiBold"/>
                <a:sym typeface="Archivo SemiBold"/>
              </a:defRPr>
            </a:lvl1pPr>
            <a:lvl2pPr indent="-2921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chivo SemiBold"/>
              <a:buChar char="○"/>
              <a:defRPr sz="1000">
                <a:solidFill>
                  <a:schemeClr val="dk1"/>
                </a:solidFill>
                <a:latin typeface="Archivo SemiBold"/>
                <a:ea typeface="Archivo SemiBold"/>
                <a:cs typeface="Archivo SemiBold"/>
                <a:sym typeface="Archivo SemiBold"/>
              </a:defRPr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chivo SemiBold"/>
              <a:buChar char="■"/>
              <a:defRPr sz="1000">
                <a:solidFill>
                  <a:schemeClr val="dk1"/>
                </a:solidFill>
                <a:latin typeface="Archivo SemiBold"/>
                <a:ea typeface="Archivo SemiBold"/>
                <a:cs typeface="Archivo SemiBold"/>
                <a:sym typeface="Archivo SemiBold"/>
              </a:defRPr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chivo SemiBold"/>
              <a:buChar char="●"/>
              <a:defRPr sz="1000">
                <a:solidFill>
                  <a:schemeClr val="dk1"/>
                </a:solidFill>
                <a:latin typeface="Archivo SemiBold"/>
                <a:ea typeface="Archivo SemiBold"/>
                <a:cs typeface="Archivo SemiBold"/>
                <a:sym typeface="Archivo SemiBold"/>
              </a:defRPr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chivo SemiBold"/>
              <a:buChar char="○"/>
              <a:defRPr sz="1000">
                <a:solidFill>
                  <a:schemeClr val="dk1"/>
                </a:solidFill>
                <a:latin typeface="Archivo SemiBold"/>
                <a:ea typeface="Archivo SemiBold"/>
                <a:cs typeface="Archivo SemiBold"/>
                <a:sym typeface="Archivo SemiBold"/>
              </a:defRPr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chivo SemiBold"/>
              <a:buChar char="■"/>
              <a:defRPr sz="1000">
                <a:solidFill>
                  <a:schemeClr val="dk1"/>
                </a:solidFill>
                <a:latin typeface="Archivo SemiBold"/>
                <a:ea typeface="Archivo SemiBold"/>
                <a:cs typeface="Archivo SemiBold"/>
                <a:sym typeface="Archivo SemiBold"/>
              </a:defRPr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chivo SemiBold"/>
              <a:buChar char="●"/>
              <a:defRPr sz="1000">
                <a:solidFill>
                  <a:schemeClr val="dk1"/>
                </a:solidFill>
                <a:latin typeface="Archivo SemiBold"/>
                <a:ea typeface="Archivo SemiBold"/>
                <a:cs typeface="Archivo SemiBold"/>
                <a:sym typeface="Archivo SemiBold"/>
              </a:defRPr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chivo SemiBold"/>
              <a:buChar char="○"/>
              <a:defRPr sz="1000">
                <a:solidFill>
                  <a:schemeClr val="dk1"/>
                </a:solidFill>
                <a:latin typeface="Archivo SemiBold"/>
                <a:ea typeface="Archivo SemiBold"/>
                <a:cs typeface="Archivo SemiBold"/>
                <a:sym typeface="Archivo SemiBold"/>
              </a:defRPr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chivo SemiBold"/>
              <a:buChar char="■"/>
              <a:defRPr sz="1000">
                <a:solidFill>
                  <a:schemeClr val="dk1"/>
                </a:solidFill>
                <a:latin typeface="Archivo SemiBold"/>
                <a:ea typeface="Archivo SemiBold"/>
                <a:cs typeface="Archivo SemiBold"/>
                <a:sym typeface="Archivo SemiBold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653375" y="4829350"/>
            <a:ext cx="490500" cy="31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buNone/>
              <a:defRPr b="1" sz="800"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1pPr>
            <a:lvl2pPr lvl="1" algn="ctr">
              <a:buNone/>
              <a:defRPr b="1" sz="800"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2pPr>
            <a:lvl3pPr lvl="2" algn="ctr">
              <a:buNone/>
              <a:defRPr b="1" sz="800"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3pPr>
            <a:lvl4pPr lvl="3" algn="ctr">
              <a:buNone/>
              <a:defRPr b="1" sz="800"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4pPr>
            <a:lvl5pPr lvl="4" algn="ctr">
              <a:buNone/>
              <a:defRPr b="1" sz="800"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5pPr>
            <a:lvl6pPr lvl="5" algn="ctr">
              <a:buNone/>
              <a:defRPr b="1" sz="800"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6pPr>
            <a:lvl7pPr lvl="6" algn="ctr">
              <a:buNone/>
              <a:defRPr b="1" sz="800"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7pPr>
            <a:lvl8pPr lvl="7" algn="ctr">
              <a:buNone/>
              <a:defRPr b="1" sz="800"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8pPr>
            <a:lvl9pPr lvl="8" algn="ctr">
              <a:buNone/>
              <a:defRPr b="1" sz="800">
                <a:solidFill>
                  <a:schemeClr val="lt1"/>
                </a:solidFill>
                <a:latin typeface="Archivo"/>
                <a:ea typeface="Archivo"/>
                <a:cs typeface="Archivo"/>
                <a:sym typeface="Archivo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  <p:sldLayoutId id="2147483674" r:id="rId27"/>
    <p:sldLayoutId id="2147483675" r:id="rId28"/>
    <p:sldLayoutId id="2147483676" r:id="rId29"/>
    <p:sldLayoutId id="2147483677" r:id="rId30"/>
    <p:sldLayoutId id="2147483678" r:id="rId3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pos="79">
          <p15:clr>
            <a:srgbClr val="E46962"/>
          </p15:clr>
        </p15:guide>
        <p15:guide id="2" pos="158">
          <p15:clr>
            <a:srgbClr val="E46962"/>
          </p15:clr>
        </p15:guide>
        <p15:guide id="3" orient="horz" pos="79">
          <p15:clr>
            <a:srgbClr val="E46962"/>
          </p15:clr>
        </p15:guide>
        <p15:guide id="4" pos="581">
          <p15:clr>
            <a:srgbClr val="E46962"/>
          </p15:clr>
        </p15:guide>
        <p15:guide id="5" pos="660">
          <p15:clr>
            <a:srgbClr val="E46962"/>
          </p15:clr>
        </p15:guide>
        <p15:guide id="6" pos="1083">
          <p15:clr>
            <a:srgbClr val="E46962"/>
          </p15:clr>
        </p15:guide>
        <p15:guide id="7" pos="1163">
          <p15:clr>
            <a:srgbClr val="E46962"/>
          </p15:clr>
        </p15:guide>
        <p15:guide id="8" pos="1585">
          <p15:clr>
            <a:srgbClr val="E46962"/>
          </p15:clr>
        </p15:guide>
        <p15:guide id="9" pos="1665">
          <p15:clr>
            <a:srgbClr val="E46962"/>
          </p15:clr>
        </p15:guide>
        <p15:guide id="10" pos="2088">
          <p15:clr>
            <a:srgbClr val="E46962"/>
          </p15:clr>
        </p15:guide>
        <p15:guide id="11" pos="2167">
          <p15:clr>
            <a:srgbClr val="E46962"/>
          </p15:clr>
        </p15:guide>
        <p15:guide id="12" pos="2590">
          <p15:clr>
            <a:srgbClr val="E46962"/>
          </p15:clr>
        </p15:guide>
        <p15:guide id="13" pos="2669">
          <p15:clr>
            <a:srgbClr val="E46962"/>
          </p15:clr>
        </p15:guide>
        <p15:guide id="14" pos="3092">
          <p15:clr>
            <a:srgbClr val="E46962"/>
          </p15:clr>
        </p15:guide>
        <p15:guide id="15" pos="3171">
          <p15:clr>
            <a:srgbClr val="E46962"/>
          </p15:clr>
        </p15:guide>
        <p15:guide id="16" pos="3594">
          <p15:clr>
            <a:srgbClr val="E46962"/>
          </p15:clr>
        </p15:guide>
        <p15:guide id="17" pos="3673">
          <p15:clr>
            <a:srgbClr val="E46962"/>
          </p15:clr>
        </p15:guide>
        <p15:guide id="18" pos="4096">
          <p15:clr>
            <a:srgbClr val="E46962"/>
          </p15:clr>
        </p15:guide>
        <p15:guide id="19" pos="4175">
          <p15:clr>
            <a:srgbClr val="E46962"/>
          </p15:clr>
        </p15:guide>
        <p15:guide id="20" pos="4598">
          <p15:clr>
            <a:srgbClr val="E46962"/>
          </p15:clr>
        </p15:guide>
        <p15:guide id="21" pos="4677">
          <p15:clr>
            <a:srgbClr val="E46962"/>
          </p15:clr>
        </p15:guide>
        <p15:guide id="22" pos="5100">
          <p15:clr>
            <a:srgbClr val="E46962"/>
          </p15:clr>
        </p15:guide>
        <p15:guide id="23" pos="5179">
          <p15:clr>
            <a:srgbClr val="E46962"/>
          </p15:clr>
        </p15:guide>
        <p15:guide id="24" pos="5602">
          <p15:clr>
            <a:srgbClr val="E46962"/>
          </p15:clr>
        </p15:guide>
        <p15:guide id="25" pos="5681">
          <p15:clr>
            <a:srgbClr val="E46962"/>
          </p15:clr>
        </p15:guide>
        <p15:guide id="26" orient="horz" pos="2961">
          <p15:clr>
            <a:srgbClr val="E46962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0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0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33"/>
          <p:cNvSpPr txBox="1"/>
          <p:nvPr>
            <p:ph type="title"/>
          </p:nvPr>
        </p:nvSpPr>
        <p:spPr>
          <a:xfrm>
            <a:off x="3020750" y="1161975"/>
            <a:ext cx="3102600" cy="197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200"/>
              <a:t>Climate Communication &amp; Action</a:t>
            </a:r>
            <a:endParaRPr sz="4200"/>
          </a:p>
        </p:txBody>
      </p:sp>
      <p:sp>
        <p:nvSpPr>
          <p:cNvPr id="293" name="Google Shape;293;p33"/>
          <p:cNvSpPr txBox="1"/>
          <p:nvPr>
            <p:ph idx="1" type="subTitle"/>
          </p:nvPr>
        </p:nvSpPr>
        <p:spPr>
          <a:xfrm>
            <a:off x="3020750" y="2954970"/>
            <a:ext cx="3102600" cy="84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April 3, 2025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42"/>
          <p:cNvSpPr txBox="1"/>
          <p:nvPr>
            <p:ph idx="12" type="sldNum"/>
          </p:nvPr>
        </p:nvSpPr>
        <p:spPr>
          <a:xfrm>
            <a:off x="8498350" y="4497850"/>
            <a:ext cx="645900" cy="646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62" name="Google Shape;362;p42"/>
          <p:cNvSpPr txBox="1"/>
          <p:nvPr>
            <p:ph idx="1" type="subTitle"/>
          </p:nvPr>
        </p:nvSpPr>
        <p:spPr>
          <a:xfrm>
            <a:off x="450150" y="1369675"/>
            <a:ext cx="8243700" cy="84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Space to discuss any questions/concerns about the final paper and outline!</a:t>
            </a:r>
            <a:endParaRPr/>
          </a:p>
        </p:txBody>
      </p:sp>
      <p:sp>
        <p:nvSpPr>
          <p:cNvPr id="363" name="Google Shape;363;p42"/>
          <p:cNvSpPr txBox="1"/>
          <p:nvPr>
            <p:ph idx="3" type="body"/>
          </p:nvPr>
        </p:nvSpPr>
        <p:spPr>
          <a:xfrm>
            <a:off x="3003375" y="2802900"/>
            <a:ext cx="2538300" cy="155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4" name="Google Shape;364;p42"/>
          <p:cNvSpPr txBox="1"/>
          <p:nvPr>
            <p:ph type="title"/>
          </p:nvPr>
        </p:nvSpPr>
        <p:spPr>
          <a:xfrm>
            <a:off x="447800" y="391333"/>
            <a:ext cx="8243700" cy="113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Final paper check-in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8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43"/>
          <p:cNvSpPr txBox="1"/>
          <p:nvPr>
            <p:ph type="title"/>
          </p:nvPr>
        </p:nvSpPr>
        <p:spPr>
          <a:xfrm>
            <a:off x="2446825" y="1524800"/>
            <a:ext cx="4250100" cy="2094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Next session planning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3"/>
        </a:solidFill>
      </p:bgPr>
    </p:bg>
    <p:spTree>
      <p:nvGrpSpPr>
        <p:cNvPr id="373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p44"/>
          <p:cNvSpPr txBox="1"/>
          <p:nvPr>
            <p:ph idx="12" type="sldNum"/>
          </p:nvPr>
        </p:nvSpPr>
        <p:spPr>
          <a:xfrm>
            <a:off x="8498350" y="4497850"/>
            <a:ext cx="645900" cy="646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75" name="Google Shape;375;p44"/>
          <p:cNvSpPr txBox="1"/>
          <p:nvPr>
            <p:ph idx="1" type="subTitle"/>
          </p:nvPr>
        </p:nvSpPr>
        <p:spPr>
          <a:xfrm>
            <a:off x="450150" y="1369675"/>
            <a:ext cx="8243700" cy="84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AutoNum type="arabicPeriod"/>
            </a:pPr>
            <a:r>
              <a:rPr lang="en">
                <a:solidFill>
                  <a:schemeClr val="accent2"/>
                </a:solidFill>
              </a:rPr>
              <a:t>April 9</a:t>
            </a:r>
            <a:endParaRPr>
              <a:solidFill>
                <a:schemeClr val="accent2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AutoNum type="arabicPeriod"/>
            </a:pPr>
            <a:r>
              <a:rPr lang="en">
                <a:solidFill>
                  <a:schemeClr val="accent2"/>
                </a:solidFill>
              </a:rPr>
              <a:t>April 21 (make-up day)</a:t>
            </a:r>
            <a:endParaRPr>
              <a:solidFill>
                <a:schemeClr val="accent2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AutoNum type="arabicPeriod"/>
            </a:pPr>
            <a:r>
              <a:rPr lang="en">
                <a:solidFill>
                  <a:schemeClr val="accent2"/>
                </a:solidFill>
              </a:rPr>
              <a:t>April 23</a:t>
            </a:r>
            <a:endParaRPr>
              <a:solidFill>
                <a:schemeClr val="accent2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AutoNum type="arabicPeriod"/>
            </a:pPr>
            <a:r>
              <a:rPr lang="en">
                <a:solidFill>
                  <a:schemeClr val="accent2"/>
                </a:solidFill>
              </a:rPr>
              <a:t>April 30 (presentation day)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376" name="Google Shape;376;p44"/>
          <p:cNvSpPr txBox="1"/>
          <p:nvPr>
            <p:ph idx="3" type="body"/>
          </p:nvPr>
        </p:nvSpPr>
        <p:spPr>
          <a:xfrm>
            <a:off x="3003375" y="2802900"/>
            <a:ext cx="2538300" cy="155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7" name="Google Shape;377;p44"/>
          <p:cNvSpPr txBox="1"/>
          <p:nvPr>
            <p:ph type="title"/>
          </p:nvPr>
        </p:nvSpPr>
        <p:spPr>
          <a:xfrm>
            <a:off x="447800" y="391333"/>
            <a:ext cx="8243700" cy="113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Remaining engagement sessions</a:t>
            </a:r>
            <a:endParaRPr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3"/>
        </a:solidFill>
      </p:bgPr>
    </p:bg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45"/>
          <p:cNvSpPr txBox="1"/>
          <p:nvPr>
            <p:ph idx="12" type="sldNum"/>
          </p:nvPr>
        </p:nvSpPr>
        <p:spPr>
          <a:xfrm>
            <a:off x="8498350" y="4497850"/>
            <a:ext cx="645900" cy="646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83" name="Google Shape;383;p45"/>
          <p:cNvSpPr txBox="1"/>
          <p:nvPr>
            <p:ph idx="1" type="subTitle"/>
          </p:nvPr>
        </p:nvSpPr>
        <p:spPr>
          <a:xfrm>
            <a:off x="450150" y="1369675"/>
            <a:ext cx="8243700" cy="84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AutoNum type="arabicPeriod"/>
            </a:pPr>
            <a:r>
              <a:rPr lang="en">
                <a:solidFill>
                  <a:schemeClr val="accent2"/>
                </a:solidFill>
              </a:rPr>
              <a:t>Plus/delta on yesterday’s session</a:t>
            </a:r>
            <a:endParaRPr>
              <a:solidFill>
                <a:schemeClr val="accent2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AutoNum type="arabicPeriod"/>
            </a:pPr>
            <a:r>
              <a:rPr lang="en">
                <a:solidFill>
                  <a:schemeClr val="accent2"/>
                </a:solidFill>
              </a:rPr>
              <a:t>What are our end goals for the project this </a:t>
            </a:r>
            <a:r>
              <a:rPr lang="en">
                <a:solidFill>
                  <a:schemeClr val="accent2"/>
                </a:solidFill>
              </a:rPr>
              <a:t>semester?</a:t>
            </a:r>
            <a:endParaRPr>
              <a:solidFill>
                <a:schemeClr val="accent2"/>
              </a:solidFill>
            </a:endParaRPr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AutoNum type="alphaLcPeriod"/>
            </a:pPr>
            <a:r>
              <a:rPr lang="en">
                <a:solidFill>
                  <a:schemeClr val="accent2"/>
                </a:solidFill>
              </a:rPr>
              <a:t>Research goals? Action goals? Products?</a:t>
            </a:r>
            <a:endParaRPr>
              <a:solidFill>
                <a:schemeClr val="accent2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AutoNum type="arabicPeriod"/>
            </a:pPr>
            <a:r>
              <a:rPr lang="en">
                <a:solidFill>
                  <a:schemeClr val="accent2"/>
                </a:solidFill>
              </a:rPr>
              <a:t>What do we need to do in order to be ready for the presentation on April 30?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384" name="Google Shape;384;p45"/>
          <p:cNvSpPr txBox="1"/>
          <p:nvPr>
            <p:ph idx="3" type="body"/>
          </p:nvPr>
        </p:nvSpPr>
        <p:spPr>
          <a:xfrm>
            <a:off x="3003375" y="2802900"/>
            <a:ext cx="2538300" cy="155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5" name="Google Shape;385;p45"/>
          <p:cNvSpPr txBox="1"/>
          <p:nvPr>
            <p:ph type="title"/>
          </p:nvPr>
        </p:nvSpPr>
        <p:spPr>
          <a:xfrm>
            <a:off x="447800" y="391333"/>
            <a:ext cx="8243700" cy="113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Questions for project groups</a:t>
            </a:r>
            <a:endParaRPr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9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p46"/>
          <p:cNvSpPr txBox="1"/>
          <p:nvPr>
            <p:ph idx="12" type="sldNum"/>
          </p:nvPr>
        </p:nvSpPr>
        <p:spPr>
          <a:xfrm>
            <a:off x="8653375" y="4829350"/>
            <a:ext cx="490500" cy="31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91" name="Google Shape;391;p46"/>
          <p:cNvSpPr txBox="1"/>
          <p:nvPr>
            <p:ph idx="1" type="subTitle"/>
          </p:nvPr>
        </p:nvSpPr>
        <p:spPr>
          <a:xfrm>
            <a:off x="2139625" y="1728800"/>
            <a:ext cx="4864500" cy="1686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taatliches"/>
                <a:ea typeface="Staatliches"/>
                <a:cs typeface="Staatliches"/>
                <a:sym typeface="Staatliches"/>
              </a:rPr>
              <a:t>Thank</a:t>
            </a:r>
            <a:endParaRPr>
              <a:latin typeface="Staatliches"/>
              <a:ea typeface="Staatliches"/>
              <a:cs typeface="Staatliches"/>
              <a:sym typeface="Staatliche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taatliches"/>
                <a:ea typeface="Staatliches"/>
                <a:cs typeface="Staatliches"/>
                <a:sym typeface="Staatliches"/>
              </a:rPr>
              <a:t>You!</a:t>
            </a:r>
            <a:endParaRPr>
              <a:latin typeface="Staatliches"/>
              <a:ea typeface="Staatliches"/>
              <a:cs typeface="Staatliches"/>
              <a:sym typeface="Staatliche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34"/>
          <p:cNvSpPr txBox="1"/>
          <p:nvPr>
            <p:ph idx="12" type="sldNum"/>
          </p:nvPr>
        </p:nvSpPr>
        <p:spPr>
          <a:xfrm>
            <a:off x="8498350" y="4497850"/>
            <a:ext cx="645900" cy="646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99" name="Google Shape;299;p34"/>
          <p:cNvSpPr txBox="1"/>
          <p:nvPr>
            <p:ph idx="1" type="subTitle"/>
          </p:nvPr>
        </p:nvSpPr>
        <p:spPr>
          <a:xfrm>
            <a:off x="450150" y="1369675"/>
            <a:ext cx="8243700" cy="84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your favorite way to stay cool in the summer? (e.g., places to go, activities, cold treats)</a:t>
            </a:r>
            <a:endParaRPr/>
          </a:p>
        </p:txBody>
      </p:sp>
      <p:sp>
        <p:nvSpPr>
          <p:cNvPr id="300" name="Google Shape;300;p34"/>
          <p:cNvSpPr txBox="1"/>
          <p:nvPr>
            <p:ph idx="3" type="body"/>
          </p:nvPr>
        </p:nvSpPr>
        <p:spPr>
          <a:xfrm>
            <a:off x="3003375" y="2802900"/>
            <a:ext cx="2538300" cy="155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" name="Google Shape;301;p34"/>
          <p:cNvSpPr txBox="1"/>
          <p:nvPr>
            <p:ph type="title"/>
          </p:nvPr>
        </p:nvSpPr>
        <p:spPr>
          <a:xfrm>
            <a:off x="447800" y="391333"/>
            <a:ext cx="8243700" cy="113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Check-in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3"/>
        </a:solidFill>
      </p:bgPr>
    </p:bg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35"/>
          <p:cNvSpPr txBox="1"/>
          <p:nvPr>
            <p:ph idx="12" type="sldNum"/>
          </p:nvPr>
        </p:nvSpPr>
        <p:spPr>
          <a:xfrm>
            <a:off x="8498350" y="4497850"/>
            <a:ext cx="645900" cy="646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07" name="Google Shape;307;p35"/>
          <p:cNvSpPr txBox="1"/>
          <p:nvPr>
            <p:ph idx="1" type="subTitle"/>
          </p:nvPr>
        </p:nvSpPr>
        <p:spPr>
          <a:xfrm>
            <a:off x="450150" y="1369675"/>
            <a:ext cx="8243700" cy="84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AutoNum type="arabicPeriod"/>
            </a:pPr>
            <a:r>
              <a:rPr lang="en">
                <a:solidFill>
                  <a:schemeClr val="accent2"/>
                </a:solidFill>
              </a:rPr>
              <a:t>Check-in (9:30–9:35)</a:t>
            </a:r>
            <a:endParaRPr>
              <a:solidFill>
                <a:schemeClr val="accent2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AutoNum type="arabicPeriod"/>
            </a:pPr>
            <a:r>
              <a:rPr lang="en">
                <a:solidFill>
                  <a:schemeClr val="accent2"/>
                </a:solidFill>
              </a:rPr>
              <a:t>Discussion of readings (9:35–9:55)</a:t>
            </a:r>
            <a:endParaRPr>
              <a:solidFill>
                <a:schemeClr val="accent2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AutoNum type="arabicPeriod"/>
            </a:pPr>
            <a:r>
              <a:rPr lang="en">
                <a:solidFill>
                  <a:schemeClr val="accent2"/>
                </a:solidFill>
              </a:rPr>
              <a:t>Reflection activity (9:55–10:35)</a:t>
            </a:r>
            <a:endParaRPr>
              <a:solidFill>
                <a:schemeClr val="accent2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AutoNum type="arabicPeriod"/>
            </a:pPr>
            <a:r>
              <a:rPr lang="en">
                <a:solidFill>
                  <a:schemeClr val="accent2"/>
                </a:solidFill>
              </a:rPr>
              <a:t>Break (10:35–10:40)</a:t>
            </a:r>
            <a:endParaRPr>
              <a:solidFill>
                <a:schemeClr val="accent2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AutoNum type="arabicPeriod"/>
            </a:pPr>
            <a:r>
              <a:rPr lang="en">
                <a:solidFill>
                  <a:schemeClr val="accent2"/>
                </a:solidFill>
              </a:rPr>
              <a:t>Remaining questions/logistics for final paper (10:40–10:45)</a:t>
            </a:r>
            <a:endParaRPr>
              <a:solidFill>
                <a:schemeClr val="accent2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AutoNum type="arabicPeriod"/>
            </a:pPr>
            <a:r>
              <a:rPr lang="en">
                <a:solidFill>
                  <a:schemeClr val="accent2"/>
                </a:solidFill>
              </a:rPr>
              <a:t>Planning for next week’s engagement session (10:45–11:30)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308" name="Google Shape;308;p35"/>
          <p:cNvSpPr txBox="1"/>
          <p:nvPr>
            <p:ph idx="3" type="body"/>
          </p:nvPr>
        </p:nvSpPr>
        <p:spPr>
          <a:xfrm>
            <a:off x="3003375" y="2802900"/>
            <a:ext cx="2538300" cy="155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9" name="Google Shape;309;p35"/>
          <p:cNvSpPr txBox="1"/>
          <p:nvPr>
            <p:ph type="title"/>
          </p:nvPr>
        </p:nvSpPr>
        <p:spPr>
          <a:xfrm>
            <a:off x="447800" y="391333"/>
            <a:ext cx="8243700" cy="113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Today’s Agenda</a:t>
            </a:r>
            <a:endParaRPr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36"/>
          <p:cNvSpPr txBox="1"/>
          <p:nvPr>
            <p:ph idx="12" type="sldNum"/>
          </p:nvPr>
        </p:nvSpPr>
        <p:spPr>
          <a:xfrm>
            <a:off x="8498350" y="4497850"/>
            <a:ext cx="645900" cy="646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15" name="Google Shape;315;p36"/>
          <p:cNvSpPr txBox="1"/>
          <p:nvPr>
            <p:ph idx="1" type="subTitle"/>
          </p:nvPr>
        </p:nvSpPr>
        <p:spPr>
          <a:xfrm>
            <a:off x="450150" y="988675"/>
            <a:ext cx="8243700" cy="84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Key takeaways?</a:t>
            </a:r>
            <a:endParaRPr/>
          </a:p>
        </p:txBody>
      </p:sp>
      <p:sp>
        <p:nvSpPr>
          <p:cNvPr id="316" name="Google Shape;316;p36"/>
          <p:cNvSpPr txBox="1"/>
          <p:nvPr>
            <p:ph idx="3" type="body"/>
          </p:nvPr>
        </p:nvSpPr>
        <p:spPr>
          <a:xfrm>
            <a:off x="3003375" y="2802900"/>
            <a:ext cx="2538300" cy="155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7" name="Google Shape;317;p36"/>
          <p:cNvSpPr txBox="1"/>
          <p:nvPr>
            <p:ph type="title"/>
          </p:nvPr>
        </p:nvSpPr>
        <p:spPr>
          <a:xfrm>
            <a:off x="450150" y="289158"/>
            <a:ext cx="8243700" cy="113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Readings</a:t>
            </a:r>
            <a:endParaRPr/>
          </a:p>
        </p:txBody>
      </p:sp>
      <p:sp>
        <p:nvSpPr>
          <p:cNvPr id="318" name="Google Shape;318;p36"/>
          <p:cNvSpPr txBox="1"/>
          <p:nvPr>
            <p:ph idx="1" type="subTitle"/>
          </p:nvPr>
        </p:nvSpPr>
        <p:spPr>
          <a:xfrm>
            <a:off x="450150" y="1424400"/>
            <a:ext cx="8243700" cy="84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mechanisms or behavior change constructs are our interventions/research projects currently targeting?</a:t>
            </a:r>
            <a:endParaRPr/>
          </a:p>
        </p:txBody>
      </p:sp>
      <p:sp>
        <p:nvSpPr>
          <p:cNvPr id="319" name="Google Shape;319;p36"/>
          <p:cNvSpPr txBox="1"/>
          <p:nvPr>
            <p:ph idx="1" type="subTitle"/>
          </p:nvPr>
        </p:nvSpPr>
        <p:spPr>
          <a:xfrm>
            <a:off x="447800" y="2193300"/>
            <a:ext cx="8243700" cy="84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the role of trusted </a:t>
            </a:r>
            <a:r>
              <a:rPr lang="en"/>
              <a:t>messengers in delivering communication interventions?</a:t>
            </a:r>
            <a:endParaRPr/>
          </a:p>
        </p:txBody>
      </p:sp>
      <p:sp>
        <p:nvSpPr>
          <p:cNvPr id="320" name="Google Shape;320;p36"/>
          <p:cNvSpPr txBox="1"/>
          <p:nvPr>
            <p:ph idx="1" type="subTitle"/>
          </p:nvPr>
        </p:nvSpPr>
        <p:spPr>
          <a:xfrm>
            <a:off x="450150" y="3800400"/>
            <a:ext cx="8243700" cy="84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can we ensure that trusted messengers are a part of our interventions or dissemination plans?</a:t>
            </a:r>
            <a:endParaRPr/>
          </a:p>
        </p:txBody>
      </p:sp>
      <p:sp>
        <p:nvSpPr>
          <p:cNvPr id="321" name="Google Shape;321;p36"/>
          <p:cNvSpPr txBox="1"/>
          <p:nvPr>
            <p:ph idx="1" type="subTitle"/>
          </p:nvPr>
        </p:nvSpPr>
        <p:spPr>
          <a:xfrm>
            <a:off x="447800" y="2961125"/>
            <a:ext cx="8243700" cy="84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Are there any special considerations when addressing young people? What about for climate communication in particular?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37"/>
          <p:cNvSpPr txBox="1"/>
          <p:nvPr>
            <p:ph type="title"/>
          </p:nvPr>
        </p:nvSpPr>
        <p:spPr>
          <a:xfrm>
            <a:off x="2446825" y="1524800"/>
            <a:ext cx="4250100" cy="2094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Mid-semester Reflection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3"/>
        </a:solidFill>
      </p:bgPr>
    </p:bg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38"/>
          <p:cNvSpPr txBox="1"/>
          <p:nvPr>
            <p:ph idx="12" type="sldNum"/>
          </p:nvPr>
        </p:nvSpPr>
        <p:spPr>
          <a:xfrm>
            <a:off x="8498350" y="4497850"/>
            <a:ext cx="645900" cy="646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32" name="Google Shape;332;p38"/>
          <p:cNvSpPr txBox="1"/>
          <p:nvPr>
            <p:ph idx="1" type="subTitle"/>
          </p:nvPr>
        </p:nvSpPr>
        <p:spPr>
          <a:xfrm>
            <a:off x="450150" y="1141075"/>
            <a:ext cx="8243700" cy="84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accent2"/>
                </a:solidFill>
              </a:rPr>
              <a:t>Take 10 minutes to reflect on some of the following questions in writing:</a:t>
            </a:r>
            <a:endParaRPr sz="1600">
              <a:solidFill>
                <a:schemeClr val="accent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accent2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AutoNum type="arabicPeriod"/>
            </a:pPr>
            <a:r>
              <a:rPr lang="en" sz="1600">
                <a:solidFill>
                  <a:schemeClr val="accent2"/>
                </a:solidFill>
              </a:rPr>
              <a:t>How do you personally define "success" in this YPAR project? Has your definition changed since the beginning?</a:t>
            </a:r>
            <a:endParaRPr sz="1600">
              <a:solidFill>
                <a:schemeClr val="accent2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AutoNum type="arabicPeriod"/>
            </a:pPr>
            <a:r>
              <a:rPr lang="en" sz="1600">
                <a:solidFill>
                  <a:schemeClr val="accent2"/>
                </a:solidFill>
              </a:rPr>
              <a:t>What tensions or challenges have emerged in this process that you did</a:t>
            </a:r>
            <a:r>
              <a:rPr lang="en" sz="1600">
                <a:solidFill>
                  <a:schemeClr val="accent2"/>
                </a:solidFill>
              </a:rPr>
              <a:t>n'</a:t>
            </a:r>
            <a:r>
              <a:rPr lang="en" sz="1600">
                <a:solidFill>
                  <a:schemeClr val="accent2"/>
                </a:solidFill>
              </a:rPr>
              <a:t>t anticipate at the start of this project?</a:t>
            </a:r>
            <a:endParaRPr sz="1600">
              <a:solidFill>
                <a:schemeClr val="accent2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AutoNum type="arabicPeriod"/>
            </a:pPr>
            <a:r>
              <a:rPr lang="en" sz="1600">
                <a:solidFill>
                  <a:schemeClr val="accent2"/>
                </a:solidFill>
              </a:rPr>
              <a:t>What has been your most meaningful learning moment or success story </a:t>
            </a:r>
            <a:r>
              <a:rPr lang="en" sz="1600">
                <a:solidFill>
                  <a:schemeClr val="accent2"/>
                </a:solidFill>
              </a:rPr>
              <a:t>in this process </a:t>
            </a:r>
            <a:r>
              <a:rPr lang="en" sz="1600">
                <a:solidFill>
                  <a:schemeClr val="accent2"/>
                </a:solidFill>
              </a:rPr>
              <a:t>so far?</a:t>
            </a:r>
            <a:endParaRPr sz="1600">
              <a:solidFill>
                <a:schemeClr val="accent2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AutoNum type="arabicPeriod"/>
            </a:pPr>
            <a:r>
              <a:rPr lang="en" sz="1600">
                <a:solidFill>
                  <a:schemeClr val="accent2"/>
                </a:solidFill>
              </a:rPr>
              <a:t>How have you navigated power dynamics within your group?</a:t>
            </a:r>
            <a:endParaRPr sz="1600">
              <a:solidFill>
                <a:schemeClr val="accent2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AutoNum type="arabicPeriod"/>
            </a:pPr>
            <a:r>
              <a:rPr lang="en" sz="1600">
                <a:solidFill>
                  <a:schemeClr val="accent2"/>
                </a:solidFill>
              </a:rPr>
              <a:t>How have you adapted your approach to working with our youth partners throughout the semester?</a:t>
            </a:r>
            <a:endParaRPr sz="1600">
              <a:solidFill>
                <a:schemeClr val="accent2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AutoNum type="arabicPeriod"/>
            </a:pPr>
            <a:r>
              <a:rPr lang="en" sz="1600">
                <a:solidFill>
                  <a:schemeClr val="accent2"/>
                </a:solidFill>
              </a:rPr>
              <a:t>Looking ahead, are there any aspects of your facilitation that you want to change or improve between now and the end of the semester?</a:t>
            </a:r>
            <a:endParaRPr sz="1600">
              <a:solidFill>
                <a:schemeClr val="accent2"/>
              </a:solidFill>
            </a:endParaRPr>
          </a:p>
        </p:txBody>
      </p:sp>
      <p:sp>
        <p:nvSpPr>
          <p:cNvPr id="333" name="Google Shape;333;p38"/>
          <p:cNvSpPr txBox="1"/>
          <p:nvPr>
            <p:ph idx="3" type="body"/>
          </p:nvPr>
        </p:nvSpPr>
        <p:spPr>
          <a:xfrm>
            <a:off x="3003375" y="2802900"/>
            <a:ext cx="2538300" cy="155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4" name="Google Shape;334;p38"/>
          <p:cNvSpPr txBox="1"/>
          <p:nvPr>
            <p:ph type="title"/>
          </p:nvPr>
        </p:nvSpPr>
        <p:spPr>
          <a:xfrm>
            <a:off x="447800" y="391333"/>
            <a:ext cx="8243700" cy="113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Part 1: INdividual reflection</a:t>
            </a:r>
            <a:endParaRPr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3"/>
        </a:solidFill>
      </p:bgPr>
    </p:bg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39"/>
          <p:cNvSpPr txBox="1"/>
          <p:nvPr>
            <p:ph idx="12" type="sldNum"/>
          </p:nvPr>
        </p:nvSpPr>
        <p:spPr>
          <a:xfrm>
            <a:off x="8498350" y="4497850"/>
            <a:ext cx="645900" cy="646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40" name="Google Shape;340;p39"/>
          <p:cNvSpPr txBox="1"/>
          <p:nvPr>
            <p:ph idx="1" type="subTitle"/>
          </p:nvPr>
        </p:nvSpPr>
        <p:spPr>
          <a:xfrm>
            <a:off x="450150" y="1141075"/>
            <a:ext cx="8243700" cy="84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Take 15 minutes to reflect and discuss in your project group:</a:t>
            </a:r>
            <a:endParaRPr>
              <a:solidFill>
                <a:schemeClr val="accent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accent2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AutoNum type="arabicPeriod"/>
            </a:pPr>
            <a:r>
              <a:rPr lang="en">
                <a:solidFill>
                  <a:schemeClr val="accent2"/>
                </a:solidFill>
              </a:rPr>
              <a:t>Go around and each share one or two key insights from your individual reflections.</a:t>
            </a:r>
            <a:endParaRPr>
              <a:solidFill>
                <a:schemeClr val="accent2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AutoNum type="arabicPeriod"/>
            </a:pPr>
            <a:r>
              <a:rPr lang="en">
                <a:solidFill>
                  <a:schemeClr val="accent2"/>
                </a:solidFill>
              </a:rPr>
              <a:t>Discuss the learning moments/successes thus far.</a:t>
            </a:r>
            <a:endParaRPr>
              <a:solidFill>
                <a:schemeClr val="accent2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AutoNum type="arabicPeriod"/>
            </a:pPr>
            <a:r>
              <a:rPr lang="en">
                <a:solidFill>
                  <a:schemeClr val="accent2"/>
                </a:solidFill>
              </a:rPr>
              <a:t>Discuss any common challenges the group may be experiencing.</a:t>
            </a:r>
            <a:endParaRPr>
              <a:solidFill>
                <a:schemeClr val="accent2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AutoNum type="arabicPeriod"/>
            </a:pPr>
            <a:r>
              <a:rPr lang="en">
                <a:solidFill>
                  <a:schemeClr val="accent2"/>
                </a:solidFill>
              </a:rPr>
              <a:t>Discuss any strategies or adaptations that have been working for your group.</a:t>
            </a:r>
            <a:endParaRPr>
              <a:solidFill>
                <a:schemeClr val="accent2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AutoNum type="arabicPeriod"/>
            </a:pPr>
            <a:r>
              <a:rPr lang="en">
                <a:solidFill>
                  <a:schemeClr val="accent2"/>
                </a:solidFill>
              </a:rPr>
              <a:t>Discuss possible strategies for </a:t>
            </a:r>
            <a:r>
              <a:rPr lang="en">
                <a:solidFill>
                  <a:schemeClr val="accent2"/>
                </a:solidFill>
              </a:rPr>
              <a:t>addressing</a:t>
            </a:r>
            <a:r>
              <a:rPr lang="en">
                <a:solidFill>
                  <a:schemeClr val="accent2"/>
                </a:solidFill>
              </a:rPr>
              <a:t> remaining challenges.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341" name="Google Shape;341;p39"/>
          <p:cNvSpPr txBox="1"/>
          <p:nvPr>
            <p:ph idx="3" type="body"/>
          </p:nvPr>
        </p:nvSpPr>
        <p:spPr>
          <a:xfrm>
            <a:off x="3003375" y="2802900"/>
            <a:ext cx="2538300" cy="155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2" name="Google Shape;342;p39"/>
          <p:cNvSpPr txBox="1"/>
          <p:nvPr>
            <p:ph type="title"/>
          </p:nvPr>
        </p:nvSpPr>
        <p:spPr>
          <a:xfrm>
            <a:off x="447800" y="391333"/>
            <a:ext cx="8243700" cy="113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Part 1I: Group reflection</a:t>
            </a:r>
            <a:endParaRPr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3"/>
        </a:solidFill>
      </p:bgPr>
    </p:bg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40"/>
          <p:cNvSpPr txBox="1"/>
          <p:nvPr>
            <p:ph idx="12" type="sldNum"/>
          </p:nvPr>
        </p:nvSpPr>
        <p:spPr>
          <a:xfrm>
            <a:off x="8498350" y="4497850"/>
            <a:ext cx="645900" cy="646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48" name="Google Shape;348;p40"/>
          <p:cNvSpPr txBox="1"/>
          <p:nvPr>
            <p:ph idx="1" type="subTitle"/>
          </p:nvPr>
        </p:nvSpPr>
        <p:spPr>
          <a:xfrm>
            <a:off x="450150" y="1141075"/>
            <a:ext cx="8243700" cy="84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Let’s take another 15 minutes to discuss and reflect as a class</a:t>
            </a:r>
            <a:r>
              <a:rPr lang="en">
                <a:solidFill>
                  <a:schemeClr val="accent2"/>
                </a:solidFill>
              </a:rPr>
              <a:t>:</a:t>
            </a:r>
            <a:endParaRPr>
              <a:solidFill>
                <a:schemeClr val="accent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accent2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AutoNum type="arabicPeriod"/>
            </a:pPr>
            <a:r>
              <a:rPr lang="en">
                <a:solidFill>
                  <a:schemeClr val="accent2"/>
                </a:solidFill>
              </a:rPr>
              <a:t>Each project group shares one or two key takeaways or strategies.</a:t>
            </a:r>
            <a:endParaRPr>
              <a:solidFill>
                <a:schemeClr val="accent2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AutoNum type="arabicPeriod"/>
            </a:pPr>
            <a:r>
              <a:rPr lang="en">
                <a:solidFill>
                  <a:schemeClr val="accent2"/>
                </a:solidFill>
              </a:rPr>
              <a:t>Identify patterns or ideas that might guide the remainder of the semester.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349" name="Google Shape;349;p40"/>
          <p:cNvSpPr txBox="1"/>
          <p:nvPr>
            <p:ph idx="3" type="body"/>
          </p:nvPr>
        </p:nvSpPr>
        <p:spPr>
          <a:xfrm>
            <a:off x="3003375" y="2802900"/>
            <a:ext cx="2538300" cy="155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0" name="Google Shape;350;p40"/>
          <p:cNvSpPr txBox="1"/>
          <p:nvPr>
            <p:ph type="title"/>
          </p:nvPr>
        </p:nvSpPr>
        <p:spPr>
          <a:xfrm>
            <a:off x="447800" y="391333"/>
            <a:ext cx="8243700" cy="113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Part 1II: Class reflection</a:t>
            </a:r>
            <a:endParaRPr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4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41"/>
          <p:cNvSpPr txBox="1"/>
          <p:nvPr>
            <p:ph idx="12" type="sldNum"/>
          </p:nvPr>
        </p:nvSpPr>
        <p:spPr>
          <a:xfrm>
            <a:off x="8653375" y="4829350"/>
            <a:ext cx="490500" cy="31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56" name="Google Shape;356;p41"/>
          <p:cNvSpPr txBox="1"/>
          <p:nvPr>
            <p:ph idx="1" type="subTitle"/>
          </p:nvPr>
        </p:nvSpPr>
        <p:spPr>
          <a:xfrm>
            <a:off x="2139625" y="1728800"/>
            <a:ext cx="4864500" cy="1686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taatliches"/>
                <a:ea typeface="Staatliches"/>
                <a:cs typeface="Staatliches"/>
                <a:sym typeface="Staatliches"/>
              </a:rPr>
              <a:t>Break</a:t>
            </a:r>
            <a:endParaRPr>
              <a:latin typeface="Staatliches"/>
              <a:ea typeface="Staatliches"/>
              <a:cs typeface="Staatliches"/>
              <a:sym typeface="Staatliche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Assignment #1">
  <a:themeElements>
    <a:clrScheme name="Simple Light">
      <a:dk1>
        <a:srgbClr val="590D22"/>
      </a:dk1>
      <a:lt1>
        <a:srgbClr val="FFF0F3"/>
      </a:lt1>
      <a:dk2>
        <a:srgbClr val="E9395D"/>
      </a:dk2>
      <a:lt2>
        <a:srgbClr val="590D22"/>
      </a:lt2>
      <a:accent1>
        <a:srgbClr val="23869E"/>
      </a:accent1>
      <a:accent2>
        <a:srgbClr val="0D4B59"/>
      </a:accent2>
      <a:accent3>
        <a:srgbClr val="F0FBFF"/>
      </a:accent3>
      <a:accent4>
        <a:srgbClr val="A67C27"/>
      </a:accent4>
      <a:accent5>
        <a:srgbClr val="2D2107"/>
      </a:accent5>
      <a:accent6>
        <a:srgbClr val="FFFBF0"/>
      </a:accent6>
      <a:hlink>
        <a:srgbClr val="590D22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