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Inter Tight Medium"/>
      <p:regular r:id="rId22"/>
      <p:bold r:id="rId23"/>
      <p:italic r:id="rId24"/>
      <p:boldItalic r:id="rId25"/>
    </p:embeddedFont>
    <p:embeddedFont>
      <p:font typeface="Inter Tight"/>
      <p:regular r:id="rId26"/>
      <p:bold r:id="rId27"/>
      <p:italic r:id="rId28"/>
      <p:boldItalic r:id="rId29"/>
    </p:embeddedFont>
    <p:embeddedFont>
      <p:font typeface="Inter Tight SemiBold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InterTightMedium-regular.fntdata"/><Relationship Id="rId21" Type="http://schemas.openxmlformats.org/officeDocument/2006/relationships/slide" Target="slides/slide16.xml"/><Relationship Id="rId24" Type="http://schemas.openxmlformats.org/officeDocument/2006/relationships/font" Target="fonts/InterTightMedium-italic.fntdata"/><Relationship Id="rId23" Type="http://schemas.openxmlformats.org/officeDocument/2006/relationships/font" Target="fonts/InterTight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nterTight-regular.fntdata"/><Relationship Id="rId25" Type="http://schemas.openxmlformats.org/officeDocument/2006/relationships/font" Target="fonts/InterTightMedium-boldItalic.fntdata"/><Relationship Id="rId28" Type="http://schemas.openxmlformats.org/officeDocument/2006/relationships/font" Target="fonts/InterTight-italic.fntdata"/><Relationship Id="rId27" Type="http://schemas.openxmlformats.org/officeDocument/2006/relationships/font" Target="fonts/InterT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InterT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InterTightSemiBold-bold.fntdata"/><Relationship Id="rId30" Type="http://schemas.openxmlformats.org/officeDocument/2006/relationships/font" Target="fonts/InterTightSemiBold-regular.fntdata"/><Relationship Id="rId11" Type="http://schemas.openxmlformats.org/officeDocument/2006/relationships/slide" Target="slides/slide6.xml"/><Relationship Id="rId33" Type="http://schemas.openxmlformats.org/officeDocument/2006/relationships/font" Target="fonts/InterTightSemiBold-boldItalic.fntdata"/><Relationship Id="rId10" Type="http://schemas.openxmlformats.org/officeDocument/2006/relationships/slide" Target="slides/slide5.xml"/><Relationship Id="rId32" Type="http://schemas.openxmlformats.org/officeDocument/2006/relationships/font" Target="fonts/InterTightSemiBold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22a4b8c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22a4b8c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4d03d59ce3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4d03d59ce3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4d03d59ce3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4d03d59ce3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4d03d59ce3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4d03d59ce3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4cdb4e024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4cdb4e024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4d03d59ce3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4d03d59ce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4d03d59ce3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4d03d59ce3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522a4b8ce6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522a4b8ce6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22a4b8ce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22a4b8ce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522a4b8ce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522a4b8ce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4cebde175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4cebde175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4cf513021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4cf51302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4cdb4e024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4cdb4e024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4d03d59ce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4d03d59ce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4d03d59ce3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4d03d59ce3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4d03d59ce3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4d03d59ce3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299808">
            <a:off x="124383" y="-559521"/>
            <a:ext cx="8900029" cy="6258229"/>
            <a:chOff x="124223" y="-559280"/>
            <a:chExt cx="8900025" cy="6258226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124223" y="-78561"/>
              <a:ext cx="8900025" cy="5296800"/>
              <a:chOff x="124223" y="-78561"/>
              <a:chExt cx="8900025" cy="5296800"/>
            </a:xfrm>
          </p:grpSpPr>
          <p:sp>
            <p:nvSpPr>
              <p:cNvPr id="12" name="Google Shape;12;p2"/>
              <p:cNvSpPr/>
              <p:nvPr/>
            </p:nvSpPr>
            <p:spPr>
              <a:xfrm rot="-1623">
                <a:off x="7117071" y="2014308"/>
                <a:ext cx="1906200" cy="187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 flipH="1" rot="-1487">
                <a:off x="124823" y="-77211"/>
                <a:ext cx="6242101" cy="5294100"/>
              </a:xfrm>
              <a:prstGeom prst="snip1Rect">
                <a:avLst>
                  <a:gd fmla="val 42486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flipH="1" rot="10798513">
                <a:off x="2781248" y="-76291"/>
                <a:ext cx="6242401" cy="5289900"/>
              </a:xfrm>
              <a:prstGeom prst="snip1Rect">
                <a:avLst>
                  <a:gd fmla="val 42496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-1623">
                <a:off x="125118" y="1250275"/>
                <a:ext cx="1906200" cy="1875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</p:grpSp>
        <p:sp>
          <p:nvSpPr>
            <p:cNvPr id="16" name="Google Shape;16;p2"/>
            <p:cNvSpPr/>
            <p:nvPr/>
          </p:nvSpPr>
          <p:spPr>
            <a:xfrm rot="-4516116">
              <a:off x="314265" y="-331820"/>
              <a:ext cx="1871106" cy="183798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6283884">
              <a:off x="6963097" y="3633506"/>
              <a:ext cx="1871106" cy="183798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826325" y="1559575"/>
            <a:ext cx="5494800" cy="15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826325" y="3252475"/>
            <a:ext cx="549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Font typeface="Inter Tight Medium"/>
              <a:buNone/>
              <a:defRPr sz="25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1" name="Google Shape;61;p13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2" name="Google Shape;62;p13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3" name="Google Shape;63;p13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4" name="Google Shape;64;p13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5" name="Google Shape;65;p13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69" name="Google Shape;69;p14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5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7" name="Google Shape;77;p15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4" name="Google Shape;84;p16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5" name="Google Shape;85;p16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6" name="Google Shape;86;p16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4" name="Google Shape;94;p17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5" name="Google Shape;95;p17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6" name="Google Shape;96;p17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7" name="Google Shape;97;p17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18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" name="Google Shape;104;p19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9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19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0" name="Google Shape;110;p19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3" name="Google Shape;113;p20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0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20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6" name="Google Shape;116;p20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20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8" name="Google Shape;11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1" name="Google Shape;121;p20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2" name="Google Shape;122;p20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22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22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22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2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22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22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5" name="Google Shape;135;p22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22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22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 type="secHead">
  <p:cSld name="SECTION_HEADER">
    <p:bg>
      <p:bgPr>
        <a:solidFill>
          <a:schemeClr val="l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23"/>
          <p:cNvGrpSpPr/>
          <p:nvPr/>
        </p:nvGrpSpPr>
        <p:grpSpPr>
          <a:xfrm>
            <a:off x="75" y="256675"/>
            <a:ext cx="3798141" cy="1190474"/>
            <a:chOff x="75" y="256675"/>
            <a:chExt cx="3798141" cy="1190474"/>
          </a:xfrm>
        </p:grpSpPr>
        <p:sp>
          <p:nvSpPr>
            <p:cNvPr id="140" name="Google Shape;140;p23"/>
            <p:cNvSpPr/>
            <p:nvPr/>
          </p:nvSpPr>
          <p:spPr>
            <a:xfrm flipH="1" rot="10800000">
              <a:off x="75" y="256675"/>
              <a:ext cx="3798000" cy="1190400"/>
            </a:xfrm>
            <a:prstGeom prst="snip1Rect">
              <a:avLst>
                <a:gd fmla="val 35102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 flipH="1" rot="-10795068">
              <a:off x="3380016" y="1028349"/>
              <a:ext cx="418200" cy="4185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Inter Tight"/>
                  <a:ea typeface="Inter Tight"/>
                  <a:cs typeface="Inter Tight"/>
                  <a:sym typeface="Inter Tight"/>
                </a:rPr>
                <a:t> </a:t>
              </a:r>
              <a:endParaRPr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</p:grpSp>
      <p:sp>
        <p:nvSpPr>
          <p:cNvPr id="142" name="Google Shape;142;p23"/>
          <p:cNvSpPr txBox="1"/>
          <p:nvPr>
            <p:ph type="title"/>
          </p:nvPr>
        </p:nvSpPr>
        <p:spPr>
          <a:xfrm>
            <a:off x="333925" y="544250"/>
            <a:ext cx="3039900" cy="7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3" name="Google Shape;143;p23"/>
          <p:cNvSpPr txBox="1"/>
          <p:nvPr>
            <p:ph idx="1" type="subTitle"/>
          </p:nvPr>
        </p:nvSpPr>
        <p:spPr>
          <a:xfrm>
            <a:off x="1149126" y="2348550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44" name="Google Shape;144;p23"/>
          <p:cNvSpPr txBox="1"/>
          <p:nvPr>
            <p:ph idx="2" type="subTitle"/>
          </p:nvPr>
        </p:nvSpPr>
        <p:spPr>
          <a:xfrm>
            <a:off x="1149126" y="2802869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3" type="subTitle"/>
          </p:nvPr>
        </p:nvSpPr>
        <p:spPr>
          <a:xfrm>
            <a:off x="1149126" y="3257187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4" type="subTitle"/>
          </p:nvPr>
        </p:nvSpPr>
        <p:spPr>
          <a:xfrm>
            <a:off x="1149126" y="3711506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5" type="subTitle"/>
          </p:nvPr>
        </p:nvSpPr>
        <p:spPr>
          <a:xfrm>
            <a:off x="1149126" y="4165824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6" type="subTitle"/>
          </p:nvPr>
        </p:nvSpPr>
        <p:spPr>
          <a:xfrm>
            <a:off x="5327851" y="2348550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7" type="subTitle"/>
          </p:nvPr>
        </p:nvSpPr>
        <p:spPr>
          <a:xfrm>
            <a:off x="5327851" y="2802869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8" type="subTitle"/>
          </p:nvPr>
        </p:nvSpPr>
        <p:spPr>
          <a:xfrm>
            <a:off x="5327851" y="3257187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9" type="subTitle"/>
          </p:nvPr>
        </p:nvSpPr>
        <p:spPr>
          <a:xfrm>
            <a:off x="5327851" y="3711506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3" type="subTitle"/>
          </p:nvPr>
        </p:nvSpPr>
        <p:spPr>
          <a:xfrm>
            <a:off x="5327851" y="4165824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and images" type="tx">
  <p:cSld name="TITLE_AND_BODY"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/>
          <p:nvPr>
            <p:ph idx="2" type="pic"/>
          </p:nvPr>
        </p:nvSpPr>
        <p:spPr>
          <a:xfrm rot="299990">
            <a:off x="716131" y="2331244"/>
            <a:ext cx="3686628" cy="2455534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55" name="Google Shape;155;p24"/>
          <p:cNvSpPr/>
          <p:nvPr>
            <p:ph idx="3" type="pic"/>
          </p:nvPr>
        </p:nvSpPr>
        <p:spPr>
          <a:xfrm rot="-300269">
            <a:off x="4741294" y="2331368"/>
            <a:ext cx="3686654" cy="2455534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56" name="Google Shape;156;p24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1" type="body"/>
          </p:nvPr>
        </p:nvSpPr>
        <p:spPr>
          <a:xfrm>
            <a:off x="333925" y="1163150"/>
            <a:ext cx="8475600" cy="7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buNone/>
              <a:defRPr/>
            </a:lvl1pPr>
            <a:lvl2pPr lvl="1" rtl="0" algn="r">
              <a:buNone/>
              <a:defRPr/>
            </a:lvl2pPr>
            <a:lvl3pPr lvl="2" rtl="0" algn="r">
              <a:buNone/>
              <a:defRPr/>
            </a:lvl3pPr>
            <a:lvl4pPr lvl="3" rtl="0" algn="r">
              <a:buNone/>
              <a:defRPr/>
            </a:lvl4pPr>
            <a:lvl5pPr lvl="4" rtl="0" algn="r">
              <a:buNone/>
              <a:defRPr/>
            </a:lvl5pPr>
            <a:lvl6pPr lvl="5" rtl="0" algn="r">
              <a:buNone/>
              <a:defRPr/>
            </a:lvl6pPr>
            <a:lvl7pPr lvl="6" rtl="0" algn="r">
              <a:buNone/>
              <a:defRPr/>
            </a:lvl7pPr>
            <a:lvl8pPr lvl="7" rtl="0" algn="r">
              <a:buNone/>
              <a:defRPr/>
            </a:lvl8pPr>
            <a:lvl9pPr lvl="8" rtl="0" algn="r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9" name="Google Shape;159;p24"/>
          <p:cNvSpPr txBox="1"/>
          <p:nvPr>
            <p:ph idx="4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160" name="Google Shape;160;p24"/>
          <p:cNvSpPr txBox="1"/>
          <p:nvPr>
            <p:ph idx="5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">
  <p:cSld name="TITLE_AND_BODY_1"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/>
          <p:nvPr>
            <p:ph idx="2" type="pic"/>
          </p:nvPr>
        </p:nvSpPr>
        <p:spPr>
          <a:xfrm rot="299990">
            <a:off x="716131" y="2331244"/>
            <a:ext cx="3686628" cy="2455534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63" name="Google Shape;163;p25"/>
          <p:cNvSpPr/>
          <p:nvPr>
            <p:ph idx="3" type="pic"/>
          </p:nvPr>
        </p:nvSpPr>
        <p:spPr>
          <a:xfrm rot="-300269">
            <a:off x="4741294" y="2331368"/>
            <a:ext cx="3686654" cy="2455534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64" name="Google Shape;164;p25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5" name="Google Shape;165;p25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buNone/>
              <a:defRPr/>
            </a:lvl1pPr>
            <a:lvl2pPr lvl="1" rtl="0" algn="r">
              <a:buNone/>
              <a:defRPr/>
            </a:lvl2pPr>
            <a:lvl3pPr lvl="2" rtl="0" algn="r">
              <a:buNone/>
              <a:defRPr/>
            </a:lvl3pPr>
            <a:lvl4pPr lvl="3" rtl="0" algn="r">
              <a:buNone/>
              <a:defRPr/>
            </a:lvl4pPr>
            <a:lvl5pPr lvl="4" rtl="0" algn="r">
              <a:buNone/>
              <a:defRPr/>
            </a:lvl5pPr>
            <a:lvl6pPr lvl="5" rtl="0" algn="r">
              <a:buNone/>
              <a:defRPr/>
            </a:lvl6pPr>
            <a:lvl7pPr lvl="6" rtl="0" algn="r">
              <a:buNone/>
              <a:defRPr/>
            </a:lvl7pPr>
            <a:lvl8pPr lvl="7" rtl="0" algn="r">
              <a:buNone/>
              <a:defRPr/>
            </a:lvl8pPr>
            <a:lvl9pPr lvl="8" rtl="0" algn="r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25"/>
          <p:cNvSpPr txBox="1"/>
          <p:nvPr>
            <p:ph idx="1" type="subTitle"/>
          </p:nvPr>
        </p:nvSpPr>
        <p:spPr>
          <a:xfrm>
            <a:off x="381082" y="1182925"/>
            <a:ext cx="41490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167" name="Google Shape;167;p25"/>
          <p:cNvSpPr txBox="1"/>
          <p:nvPr>
            <p:ph idx="4" type="body"/>
          </p:nvPr>
        </p:nvSpPr>
        <p:spPr>
          <a:xfrm>
            <a:off x="381082" y="1521627"/>
            <a:ext cx="41490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68" name="Google Shape;168;p25"/>
          <p:cNvSpPr txBox="1"/>
          <p:nvPr>
            <p:ph idx="5" type="subTitle"/>
          </p:nvPr>
        </p:nvSpPr>
        <p:spPr>
          <a:xfrm>
            <a:off x="4566932" y="1182925"/>
            <a:ext cx="41490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169" name="Google Shape;169;p25"/>
          <p:cNvSpPr txBox="1"/>
          <p:nvPr>
            <p:ph idx="6" type="body"/>
          </p:nvPr>
        </p:nvSpPr>
        <p:spPr>
          <a:xfrm>
            <a:off x="4566932" y="1521627"/>
            <a:ext cx="41490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70" name="Google Shape;170;p25"/>
          <p:cNvSpPr txBox="1"/>
          <p:nvPr>
            <p:ph idx="7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171" name="Google Shape;171;p25"/>
          <p:cNvSpPr txBox="1"/>
          <p:nvPr>
            <p:ph idx="8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 type="twoColTx">
  <p:cSld name="TITLE_AND_TWO_COLUMNS"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26"/>
          <p:cNvGrpSpPr/>
          <p:nvPr/>
        </p:nvGrpSpPr>
        <p:grpSpPr>
          <a:xfrm>
            <a:off x="0" y="-444900"/>
            <a:ext cx="9144000" cy="5588500"/>
            <a:chOff x="0" y="-444900"/>
            <a:chExt cx="9144000" cy="5588500"/>
          </a:xfrm>
        </p:grpSpPr>
        <p:grpSp>
          <p:nvGrpSpPr>
            <p:cNvPr id="174" name="Google Shape;174;p26"/>
            <p:cNvGrpSpPr/>
            <p:nvPr/>
          </p:nvGrpSpPr>
          <p:grpSpPr>
            <a:xfrm>
              <a:off x="0" y="100"/>
              <a:ext cx="9144000" cy="5143500"/>
              <a:chOff x="0" y="100"/>
              <a:chExt cx="9144000" cy="5143500"/>
            </a:xfrm>
          </p:grpSpPr>
          <p:sp>
            <p:nvSpPr>
              <p:cNvPr id="175" name="Google Shape;175;p26"/>
              <p:cNvSpPr/>
              <p:nvPr/>
            </p:nvSpPr>
            <p:spPr>
              <a:xfrm>
                <a:off x="0" y="100"/>
                <a:ext cx="9144000" cy="5143500"/>
              </a:xfrm>
              <a:prstGeom prst="snip1Rect">
                <a:avLst>
                  <a:gd fmla="val 40868" name="adj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2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  <p:sp>
            <p:nvSpPr>
              <p:cNvPr id="176" name="Google Shape;176;p26"/>
              <p:cNvSpPr/>
              <p:nvPr/>
            </p:nvSpPr>
            <p:spPr>
              <a:xfrm rot="10800000">
                <a:off x="7036475" y="1219850"/>
                <a:ext cx="2107500" cy="18615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2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</p:grpSp>
        <p:sp>
          <p:nvSpPr>
            <p:cNvPr id="177" name="Google Shape;177;p26"/>
            <p:cNvSpPr/>
            <p:nvPr/>
          </p:nvSpPr>
          <p:spPr>
            <a:xfrm flipH="1" rot="4500068">
              <a:off x="7230762" y="-248045"/>
              <a:ext cx="1723726" cy="1714991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rPr>
                <a:t> </a:t>
              </a:r>
              <a:endParaRPr>
                <a:solidFill>
                  <a:schemeClr val="l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</p:grpSp>
      <p:sp>
        <p:nvSpPr>
          <p:cNvPr id="178" name="Google Shape;178;p26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9" name="Google Shape;179;p26"/>
          <p:cNvSpPr txBox="1"/>
          <p:nvPr>
            <p:ph type="title"/>
          </p:nvPr>
        </p:nvSpPr>
        <p:spPr>
          <a:xfrm>
            <a:off x="2479675" y="1637413"/>
            <a:ext cx="41847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0" name="Google Shape;180;p26"/>
          <p:cNvSpPr txBox="1"/>
          <p:nvPr>
            <p:ph idx="1" type="body"/>
          </p:nvPr>
        </p:nvSpPr>
        <p:spPr>
          <a:xfrm>
            <a:off x="2479675" y="2291377"/>
            <a:ext cx="4184700" cy="22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1" name="Google Shape;181;p26"/>
          <p:cNvSpPr txBox="1"/>
          <p:nvPr>
            <p:ph idx="2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182" name="Google Shape;182;p26"/>
          <p:cNvSpPr txBox="1"/>
          <p:nvPr>
            <p:ph idx="3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 type="titleOnly">
  <p:cSld name="TITLE_ONLY"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>
            <p:ph idx="2" type="pic"/>
          </p:nvPr>
        </p:nvSpPr>
        <p:spPr>
          <a:xfrm rot="299866">
            <a:off x="764484" y="2679783"/>
            <a:ext cx="1938771" cy="1938771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85" name="Google Shape;185;p27"/>
          <p:cNvSpPr/>
          <p:nvPr>
            <p:ph idx="3" type="pic"/>
          </p:nvPr>
        </p:nvSpPr>
        <p:spPr>
          <a:xfrm rot="-299913">
            <a:off x="3602840" y="2620826"/>
            <a:ext cx="1938472" cy="1938472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86" name="Google Shape;186;p27"/>
          <p:cNvSpPr/>
          <p:nvPr>
            <p:ph idx="4" type="pic"/>
          </p:nvPr>
        </p:nvSpPr>
        <p:spPr>
          <a:xfrm rot="299913">
            <a:off x="6440891" y="2679947"/>
            <a:ext cx="1938472" cy="1938472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87" name="Google Shape;187;p27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" name="Google Shape;188;p27"/>
          <p:cNvSpPr txBox="1"/>
          <p:nvPr>
            <p:ph idx="1" type="subTitle"/>
          </p:nvPr>
        </p:nvSpPr>
        <p:spPr>
          <a:xfrm>
            <a:off x="381063" y="1182922"/>
            <a:ext cx="27054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189" name="Google Shape;189;p27"/>
          <p:cNvSpPr txBox="1"/>
          <p:nvPr>
            <p:ph idx="5" type="body"/>
          </p:nvPr>
        </p:nvSpPr>
        <p:spPr>
          <a:xfrm>
            <a:off x="381063" y="1521625"/>
            <a:ext cx="27054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90" name="Google Shape;190;p27"/>
          <p:cNvSpPr txBox="1"/>
          <p:nvPr>
            <p:ph idx="6" type="subTitle"/>
          </p:nvPr>
        </p:nvSpPr>
        <p:spPr>
          <a:xfrm>
            <a:off x="3219300" y="1182922"/>
            <a:ext cx="27054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191" name="Google Shape;191;p27"/>
          <p:cNvSpPr txBox="1"/>
          <p:nvPr>
            <p:ph idx="7" type="body"/>
          </p:nvPr>
        </p:nvSpPr>
        <p:spPr>
          <a:xfrm>
            <a:off x="3219300" y="1521625"/>
            <a:ext cx="27054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92" name="Google Shape;192;p27"/>
          <p:cNvSpPr txBox="1"/>
          <p:nvPr>
            <p:ph idx="8" type="subTitle"/>
          </p:nvPr>
        </p:nvSpPr>
        <p:spPr>
          <a:xfrm>
            <a:off x="6057538" y="1182922"/>
            <a:ext cx="27054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193" name="Google Shape;193;p27"/>
          <p:cNvSpPr txBox="1"/>
          <p:nvPr>
            <p:ph idx="9" type="body"/>
          </p:nvPr>
        </p:nvSpPr>
        <p:spPr>
          <a:xfrm>
            <a:off x="6057538" y="1521625"/>
            <a:ext cx="27054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94" name="Google Shape;194;p27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5" name="Google Shape;195;p27"/>
          <p:cNvSpPr txBox="1"/>
          <p:nvPr>
            <p:ph idx="13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196" name="Google Shape;196;p27"/>
          <p:cNvSpPr txBox="1"/>
          <p:nvPr>
            <p:ph idx="14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and image 1">
  <p:cSld name="ONE_COLUMN_TEXT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/>
          <p:nvPr>
            <p:ph idx="2" type="pic"/>
          </p:nvPr>
        </p:nvSpPr>
        <p:spPr>
          <a:xfrm>
            <a:off x="434125" y="2147825"/>
            <a:ext cx="8275200" cy="2679300"/>
          </a:xfrm>
          <a:prstGeom prst="snip1Rect">
            <a:avLst>
              <a:gd fmla="val 29467" name="adj"/>
            </a:avLst>
          </a:prstGeom>
          <a:noFill/>
          <a:ln>
            <a:noFill/>
          </a:ln>
        </p:spPr>
      </p:sp>
      <p:sp>
        <p:nvSpPr>
          <p:cNvPr id="199" name="Google Shape;199;p28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28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1" name="Google Shape;201;p28"/>
          <p:cNvSpPr txBox="1"/>
          <p:nvPr>
            <p:ph idx="1" type="body"/>
          </p:nvPr>
        </p:nvSpPr>
        <p:spPr>
          <a:xfrm>
            <a:off x="333925" y="1163150"/>
            <a:ext cx="8475600" cy="7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202" name="Google Shape;202;p28"/>
          <p:cNvSpPr txBox="1"/>
          <p:nvPr>
            <p:ph idx="3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03" name="Google Shape;203;p28"/>
          <p:cNvSpPr txBox="1"/>
          <p:nvPr>
            <p:ph idx="4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73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active pop-up left">
  <p:cSld name="ONE_COLUMN_TEXT_1">
    <p:bg>
      <p:bgPr>
        <a:solidFill>
          <a:schemeClr val="l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9"/>
          <p:cNvGrpSpPr/>
          <p:nvPr/>
        </p:nvGrpSpPr>
        <p:grpSpPr>
          <a:xfrm>
            <a:off x="433788" y="1202208"/>
            <a:ext cx="2632899" cy="904617"/>
            <a:chOff x="433788" y="1202208"/>
            <a:chExt cx="2632899" cy="904617"/>
          </a:xfrm>
        </p:grpSpPr>
        <p:sp>
          <p:nvSpPr>
            <p:cNvPr id="206" name="Google Shape;206;p29"/>
            <p:cNvSpPr/>
            <p:nvPr/>
          </p:nvSpPr>
          <p:spPr>
            <a:xfrm>
              <a:off x="433788" y="1202325"/>
              <a:ext cx="2632800" cy="904500"/>
            </a:xfrm>
            <a:prstGeom prst="snip1Rect">
              <a:avLst>
                <a:gd fmla="val 35102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207" name="Google Shape;207;p29"/>
            <p:cNvSpPr/>
            <p:nvPr/>
          </p:nvSpPr>
          <p:spPr>
            <a:xfrm rot="-6523">
              <a:off x="2750486" y="1202508"/>
              <a:ext cx="316201" cy="3180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Inter Tight"/>
                  <a:ea typeface="Inter Tight"/>
                  <a:cs typeface="Inter Tight"/>
                  <a:sym typeface="Inter Tight"/>
                </a:rPr>
                <a:t> </a:t>
              </a:r>
              <a:endParaRPr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</p:grpSp>
      <p:sp>
        <p:nvSpPr>
          <p:cNvPr id="208" name="Google Shape;208;p29"/>
          <p:cNvSpPr txBox="1"/>
          <p:nvPr>
            <p:ph idx="1" type="subTitle"/>
          </p:nvPr>
        </p:nvSpPr>
        <p:spPr>
          <a:xfrm>
            <a:off x="437000" y="1202200"/>
            <a:ext cx="23229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09" name="Google Shape;209;p29"/>
          <p:cNvSpPr txBox="1"/>
          <p:nvPr>
            <p:ph idx="2" type="body"/>
          </p:nvPr>
        </p:nvSpPr>
        <p:spPr>
          <a:xfrm>
            <a:off x="437000" y="1460325"/>
            <a:ext cx="26328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0" name="Google Shape;210;p29"/>
          <p:cNvSpPr/>
          <p:nvPr>
            <p:ph idx="3" type="pic"/>
          </p:nvPr>
        </p:nvSpPr>
        <p:spPr>
          <a:xfrm>
            <a:off x="434125" y="2147825"/>
            <a:ext cx="8275200" cy="2679300"/>
          </a:xfrm>
          <a:prstGeom prst="snip1Rect">
            <a:avLst>
              <a:gd fmla="val 29467" name="adj"/>
            </a:avLst>
          </a:prstGeom>
          <a:noFill/>
          <a:ln>
            <a:noFill/>
          </a:ln>
        </p:spPr>
      </p:sp>
      <p:sp>
        <p:nvSpPr>
          <p:cNvPr id="211" name="Google Shape;211;p29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" name="Google Shape;212;p29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3" name="Google Shape;213;p29"/>
          <p:cNvSpPr txBox="1"/>
          <p:nvPr>
            <p:ph idx="4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14" name="Google Shape;214;p29"/>
          <p:cNvSpPr txBox="1"/>
          <p:nvPr>
            <p:ph idx="5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73">
          <p15:clr>
            <a:srgbClr val="E46962"/>
          </p15:clr>
        </p15:guide>
        <p15:guide id="2" orient="horz" pos="1353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active pop-up middle">
  <p:cSld name="ONE_COLUMN_TEXT_1_2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30"/>
          <p:cNvGrpSpPr/>
          <p:nvPr/>
        </p:nvGrpSpPr>
        <p:grpSpPr>
          <a:xfrm>
            <a:off x="3253950" y="1202208"/>
            <a:ext cx="2632899" cy="904617"/>
            <a:chOff x="3253950" y="1202208"/>
            <a:chExt cx="2632899" cy="904617"/>
          </a:xfrm>
        </p:grpSpPr>
        <p:sp>
          <p:nvSpPr>
            <p:cNvPr id="217" name="Google Shape;217;p30"/>
            <p:cNvSpPr/>
            <p:nvPr/>
          </p:nvSpPr>
          <p:spPr>
            <a:xfrm>
              <a:off x="3253950" y="1202325"/>
              <a:ext cx="2632800" cy="904500"/>
            </a:xfrm>
            <a:prstGeom prst="snip1Rect">
              <a:avLst>
                <a:gd fmla="val 35102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218" name="Google Shape;218;p30"/>
            <p:cNvSpPr/>
            <p:nvPr/>
          </p:nvSpPr>
          <p:spPr>
            <a:xfrm rot="-6523">
              <a:off x="5570649" y="1202508"/>
              <a:ext cx="316201" cy="3180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Inter Tight"/>
                  <a:ea typeface="Inter Tight"/>
                  <a:cs typeface="Inter Tight"/>
                  <a:sym typeface="Inter Tight"/>
                </a:rPr>
                <a:t> </a:t>
              </a:r>
              <a:endParaRPr>
                <a:solidFill>
                  <a:schemeClr val="lt2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</p:grpSp>
      <p:sp>
        <p:nvSpPr>
          <p:cNvPr id="219" name="Google Shape;219;p30"/>
          <p:cNvSpPr txBox="1"/>
          <p:nvPr>
            <p:ph idx="1" type="subTitle"/>
          </p:nvPr>
        </p:nvSpPr>
        <p:spPr>
          <a:xfrm>
            <a:off x="3257163" y="1202200"/>
            <a:ext cx="23229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20" name="Google Shape;220;p30"/>
          <p:cNvSpPr txBox="1"/>
          <p:nvPr>
            <p:ph idx="2" type="body"/>
          </p:nvPr>
        </p:nvSpPr>
        <p:spPr>
          <a:xfrm>
            <a:off x="3257163" y="1460325"/>
            <a:ext cx="26328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1" name="Google Shape;221;p30"/>
          <p:cNvSpPr/>
          <p:nvPr>
            <p:ph idx="3" type="pic"/>
          </p:nvPr>
        </p:nvSpPr>
        <p:spPr>
          <a:xfrm>
            <a:off x="434125" y="2147825"/>
            <a:ext cx="8275200" cy="2679300"/>
          </a:xfrm>
          <a:prstGeom prst="snip1Rect">
            <a:avLst>
              <a:gd fmla="val 29467" name="adj"/>
            </a:avLst>
          </a:prstGeom>
          <a:noFill/>
          <a:ln>
            <a:noFill/>
          </a:ln>
        </p:spPr>
      </p:sp>
      <p:sp>
        <p:nvSpPr>
          <p:cNvPr id="222" name="Google Shape;222;p30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3" name="Google Shape;223;p30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4" name="Google Shape;224;p30"/>
          <p:cNvSpPr txBox="1"/>
          <p:nvPr>
            <p:ph idx="4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25" name="Google Shape;225;p30"/>
          <p:cNvSpPr txBox="1"/>
          <p:nvPr>
            <p:ph idx="5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active pop-up right, long text">
  <p:cSld name="ONE_COLUMN_TEXT_1_1"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/>
          <p:nvPr/>
        </p:nvSpPr>
        <p:spPr>
          <a:xfrm>
            <a:off x="3253825" y="1202325"/>
            <a:ext cx="5453100" cy="904500"/>
          </a:xfrm>
          <a:prstGeom prst="snip1Rect">
            <a:avLst>
              <a:gd fmla="val 3501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228" name="Google Shape;228;p31"/>
          <p:cNvSpPr txBox="1"/>
          <p:nvPr>
            <p:ph idx="1" type="subTitle"/>
          </p:nvPr>
        </p:nvSpPr>
        <p:spPr>
          <a:xfrm>
            <a:off x="3253950" y="1202200"/>
            <a:ext cx="51369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Inter Tight Medium"/>
              <a:buNone/>
              <a:defRPr sz="1100">
                <a:solidFill>
                  <a:schemeClr val="lt1"/>
                </a:solidFill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29" name="Google Shape;229;p31"/>
          <p:cNvSpPr/>
          <p:nvPr>
            <p:ph idx="2" type="pic"/>
          </p:nvPr>
        </p:nvSpPr>
        <p:spPr>
          <a:xfrm>
            <a:off x="434125" y="2147825"/>
            <a:ext cx="8275200" cy="2679300"/>
          </a:xfrm>
          <a:prstGeom prst="snip1Rect">
            <a:avLst>
              <a:gd fmla="val 29467" name="adj"/>
            </a:avLst>
          </a:prstGeom>
          <a:noFill/>
          <a:ln>
            <a:noFill/>
          </a:ln>
        </p:spPr>
      </p:sp>
      <p:sp>
        <p:nvSpPr>
          <p:cNvPr id="230" name="Google Shape;230;p31"/>
          <p:cNvSpPr txBox="1"/>
          <p:nvPr>
            <p:ph idx="3" type="body"/>
          </p:nvPr>
        </p:nvSpPr>
        <p:spPr>
          <a:xfrm>
            <a:off x="3253950" y="1460325"/>
            <a:ext cx="54531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1" name="Google Shape;231;p31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2" name="Google Shape;232;p31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3" name="Google Shape;233;p31"/>
          <p:cNvSpPr txBox="1"/>
          <p:nvPr>
            <p:ph idx="4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34" name="Google Shape;234;p31"/>
          <p:cNvSpPr txBox="1"/>
          <p:nvPr>
            <p:ph idx="5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35" name="Google Shape;235;p31"/>
          <p:cNvSpPr/>
          <p:nvPr/>
        </p:nvSpPr>
        <p:spPr>
          <a:xfrm rot="-6523">
            <a:off x="8390811" y="1202508"/>
            <a:ext cx="316201" cy="318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rPr>
              <a:t> </a:t>
            </a:r>
            <a:endParaRPr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USTOM">
    <p:bg>
      <p:bgPr>
        <a:solidFill>
          <a:schemeClr val="lt1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32"/>
          <p:cNvGrpSpPr/>
          <p:nvPr/>
        </p:nvGrpSpPr>
        <p:grpSpPr>
          <a:xfrm>
            <a:off x="0" y="-444900"/>
            <a:ext cx="9144000" cy="5588500"/>
            <a:chOff x="0" y="-444900"/>
            <a:chExt cx="9144000" cy="5588500"/>
          </a:xfrm>
        </p:grpSpPr>
        <p:grpSp>
          <p:nvGrpSpPr>
            <p:cNvPr id="238" name="Google Shape;238;p32"/>
            <p:cNvGrpSpPr/>
            <p:nvPr/>
          </p:nvGrpSpPr>
          <p:grpSpPr>
            <a:xfrm>
              <a:off x="0" y="100"/>
              <a:ext cx="9144000" cy="5143500"/>
              <a:chOff x="0" y="100"/>
              <a:chExt cx="9144000" cy="5143500"/>
            </a:xfrm>
          </p:grpSpPr>
          <p:sp>
            <p:nvSpPr>
              <p:cNvPr id="239" name="Google Shape;239;p32"/>
              <p:cNvSpPr/>
              <p:nvPr/>
            </p:nvSpPr>
            <p:spPr>
              <a:xfrm>
                <a:off x="0" y="100"/>
                <a:ext cx="9144000" cy="5143500"/>
              </a:xfrm>
              <a:prstGeom prst="snip1Rect">
                <a:avLst>
                  <a:gd fmla="val 40868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  <p:sp>
            <p:nvSpPr>
              <p:cNvPr id="240" name="Google Shape;240;p32"/>
              <p:cNvSpPr/>
              <p:nvPr/>
            </p:nvSpPr>
            <p:spPr>
              <a:xfrm rot="10800000">
                <a:off x="7036475" y="1219850"/>
                <a:ext cx="2107500" cy="1861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</p:grpSp>
        <p:sp>
          <p:nvSpPr>
            <p:cNvPr id="241" name="Google Shape;241;p32"/>
            <p:cNvSpPr/>
            <p:nvPr/>
          </p:nvSpPr>
          <p:spPr>
            <a:xfrm flipH="1" rot="4500068">
              <a:off x="7230762" y="-248045"/>
              <a:ext cx="1723726" cy="1714991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rPr>
                <a:t> </a:t>
              </a:r>
              <a:endParaRPr>
                <a:solidFill>
                  <a:schemeClr val="l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</p:grpSp>
      <p:sp>
        <p:nvSpPr>
          <p:cNvPr id="242" name="Google Shape;242;p32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32"/>
          <p:cNvSpPr txBox="1"/>
          <p:nvPr>
            <p:ph type="title"/>
          </p:nvPr>
        </p:nvSpPr>
        <p:spPr>
          <a:xfrm>
            <a:off x="2479675" y="1637413"/>
            <a:ext cx="41847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4" name="Google Shape;244;p32"/>
          <p:cNvSpPr txBox="1"/>
          <p:nvPr>
            <p:ph idx="1" type="body"/>
          </p:nvPr>
        </p:nvSpPr>
        <p:spPr>
          <a:xfrm>
            <a:off x="2479675" y="2291377"/>
            <a:ext cx="4184700" cy="22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5" name="Google Shape;245;p32"/>
          <p:cNvSpPr txBox="1"/>
          <p:nvPr>
            <p:ph idx="2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46" name="Google Shape;246;p32"/>
          <p:cNvSpPr txBox="1"/>
          <p:nvPr>
            <p:ph idx="3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and image 2">
  <p:cSld name="MAIN_POINT">
    <p:bg>
      <p:bgPr>
        <a:solidFill>
          <a:schemeClr val="lt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/>
          <p:nvPr>
            <p:ph idx="2" type="pic"/>
          </p:nvPr>
        </p:nvSpPr>
        <p:spPr>
          <a:xfrm rot="300107">
            <a:off x="4903200" y="846465"/>
            <a:ext cx="3950142" cy="3456249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49" name="Google Shape;249;p33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0" name="Google Shape;250;p33"/>
          <p:cNvSpPr txBox="1"/>
          <p:nvPr>
            <p:ph type="title"/>
          </p:nvPr>
        </p:nvSpPr>
        <p:spPr>
          <a:xfrm>
            <a:off x="333925" y="1249533"/>
            <a:ext cx="3662100" cy="96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1" name="Google Shape;251;p33"/>
          <p:cNvSpPr txBox="1"/>
          <p:nvPr>
            <p:ph idx="1" type="body"/>
          </p:nvPr>
        </p:nvSpPr>
        <p:spPr>
          <a:xfrm>
            <a:off x="333925" y="2291390"/>
            <a:ext cx="36621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252" name="Google Shape;252;p33"/>
          <p:cNvSpPr txBox="1"/>
          <p:nvPr>
            <p:ph idx="3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53" name="Google Shape;253;p33"/>
          <p:cNvSpPr txBox="1"/>
          <p:nvPr>
            <p:ph idx="4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and image 3">
  <p:cSld name="MAIN_POINT_1">
    <p:bg>
      <p:bgPr>
        <a:solidFill>
          <a:schemeClr val="lt1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/>
          <p:nvPr>
            <p:ph idx="2" type="pic"/>
          </p:nvPr>
        </p:nvSpPr>
        <p:spPr>
          <a:xfrm rot="-300067">
            <a:off x="550589" y="883785"/>
            <a:ext cx="3630622" cy="3658027"/>
          </a:xfrm>
          <a:prstGeom prst="snip1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56" name="Google Shape;256;p34"/>
          <p:cNvSpPr txBox="1"/>
          <p:nvPr>
            <p:ph idx="12" type="sldNum"/>
          </p:nvPr>
        </p:nvSpPr>
        <p:spPr>
          <a:xfrm>
            <a:off x="8318025" y="20555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7" name="Google Shape;257;p34"/>
          <p:cNvSpPr txBox="1"/>
          <p:nvPr>
            <p:ph type="title"/>
          </p:nvPr>
        </p:nvSpPr>
        <p:spPr>
          <a:xfrm>
            <a:off x="5204625" y="1249533"/>
            <a:ext cx="3662100" cy="96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8" name="Google Shape;258;p34"/>
          <p:cNvSpPr txBox="1"/>
          <p:nvPr>
            <p:ph idx="1" type="body"/>
          </p:nvPr>
        </p:nvSpPr>
        <p:spPr>
          <a:xfrm>
            <a:off x="5204625" y="2291390"/>
            <a:ext cx="36621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259" name="Google Shape;259;p34"/>
          <p:cNvSpPr txBox="1"/>
          <p:nvPr>
            <p:ph idx="3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60" name="Google Shape;260;p34"/>
          <p:cNvSpPr txBox="1"/>
          <p:nvPr>
            <p:ph idx="4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 and descriptions">
  <p:cSld name="SECTION_TITLE_AND_DESCRIPTION">
    <p:bg>
      <p:bgPr>
        <a:solidFill>
          <a:schemeClr val="lt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/>
          <p:nvPr>
            <p:ph idx="2" type="pic"/>
          </p:nvPr>
        </p:nvSpPr>
        <p:spPr>
          <a:xfrm>
            <a:off x="3544863" y="1543050"/>
            <a:ext cx="2057400" cy="2057400"/>
          </a:xfrm>
          <a:prstGeom prst="snip1Rect">
            <a:avLst>
              <a:gd fmla="val 24426" name="adj"/>
            </a:avLst>
          </a:prstGeom>
          <a:noFill/>
          <a:ln>
            <a:noFill/>
          </a:ln>
        </p:spPr>
      </p:sp>
      <p:sp>
        <p:nvSpPr>
          <p:cNvPr id="263" name="Google Shape;263;p35"/>
          <p:cNvSpPr/>
          <p:nvPr>
            <p:ph idx="3" type="pic"/>
          </p:nvPr>
        </p:nvSpPr>
        <p:spPr>
          <a:xfrm>
            <a:off x="6658538" y="1543050"/>
            <a:ext cx="2057400" cy="2057400"/>
          </a:xfrm>
          <a:prstGeom prst="snip1Rect">
            <a:avLst>
              <a:gd fmla="val 24426" name="adj"/>
            </a:avLst>
          </a:prstGeom>
          <a:noFill/>
          <a:ln>
            <a:noFill/>
          </a:ln>
        </p:spPr>
      </p:sp>
      <p:sp>
        <p:nvSpPr>
          <p:cNvPr id="264" name="Google Shape;264;p35"/>
          <p:cNvSpPr/>
          <p:nvPr>
            <p:ph idx="4" type="pic"/>
          </p:nvPr>
        </p:nvSpPr>
        <p:spPr>
          <a:xfrm>
            <a:off x="431200" y="1543050"/>
            <a:ext cx="2057400" cy="2057400"/>
          </a:xfrm>
          <a:prstGeom prst="snip1Rect">
            <a:avLst>
              <a:gd fmla="val 24426" name="adj"/>
            </a:avLst>
          </a:prstGeom>
          <a:noFill/>
          <a:ln>
            <a:noFill/>
          </a:ln>
        </p:spPr>
      </p:sp>
      <p:sp>
        <p:nvSpPr>
          <p:cNvPr id="265" name="Google Shape;265;p35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35"/>
          <p:cNvSpPr txBox="1"/>
          <p:nvPr>
            <p:ph type="title"/>
          </p:nvPr>
        </p:nvSpPr>
        <p:spPr>
          <a:xfrm>
            <a:off x="333925" y="587150"/>
            <a:ext cx="847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7" name="Google Shape;267;p35"/>
          <p:cNvSpPr txBox="1"/>
          <p:nvPr>
            <p:ph idx="1" type="subTitle"/>
          </p:nvPr>
        </p:nvSpPr>
        <p:spPr>
          <a:xfrm>
            <a:off x="381100" y="3676650"/>
            <a:ext cx="21075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68" name="Google Shape;268;p35"/>
          <p:cNvSpPr txBox="1"/>
          <p:nvPr>
            <p:ph idx="5" type="subTitle"/>
          </p:nvPr>
        </p:nvSpPr>
        <p:spPr>
          <a:xfrm>
            <a:off x="3494775" y="3676650"/>
            <a:ext cx="21075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69" name="Google Shape;269;p35"/>
          <p:cNvSpPr txBox="1"/>
          <p:nvPr>
            <p:ph idx="6" type="subTitle"/>
          </p:nvPr>
        </p:nvSpPr>
        <p:spPr>
          <a:xfrm>
            <a:off x="6608438" y="3676650"/>
            <a:ext cx="2107500" cy="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Inter Tight Medium"/>
              <a:buNone/>
              <a:defRPr sz="1100">
                <a:latin typeface="Inter Tight Medium"/>
                <a:ea typeface="Inter Tight Medium"/>
                <a:cs typeface="Inter Tight Medium"/>
                <a:sym typeface="Inter Tight Medium"/>
              </a:defRPr>
            </a:lvl9pPr>
          </a:lstStyle>
          <a:p/>
        </p:txBody>
      </p:sp>
      <p:sp>
        <p:nvSpPr>
          <p:cNvPr id="270" name="Google Shape;270;p35"/>
          <p:cNvSpPr txBox="1"/>
          <p:nvPr>
            <p:ph idx="7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71" name="Google Shape;271;p35"/>
          <p:cNvSpPr txBox="1"/>
          <p:nvPr>
            <p:ph idx="8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wo column bullet points">
  <p:cSld name="CAPTION_ONLY">
    <p:bg>
      <p:bgPr>
        <a:solidFill>
          <a:schemeClr val="lt1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36"/>
          <p:cNvGrpSpPr/>
          <p:nvPr/>
        </p:nvGrpSpPr>
        <p:grpSpPr>
          <a:xfrm>
            <a:off x="0" y="-444900"/>
            <a:ext cx="9144000" cy="5588500"/>
            <a:chOff x="0" y="-444900"/>
            <a:chExt cx="9144000" cy="5588500"/>
          </a:xfrm>
        </p:grpSpPr>
        <p:grpSp>
          <p:nvGrpSpPr>
            <p:cNvPr id="274" name="Google Shape;274;p36"/>
            <p:cNvGrpSpPr/>
            <p:nvPr/>
          </p:nvGrpSpPr>
          <p:grpSpPr>
            <a:xfrm>
              <a:off x="0" y="100"/>
              <a:ext cx="9144000" cy="5143500"/>
              <a:chOff x="0" y="100"/>
              <a:chExt cx="9144000" cy="5143500"/>
            </a:xfrm>
          </p:grpSpPr>
          <p:sp>
            <p:nvSpPr>
              <p:cNvPr id="275" name="Google Shape;275;p36"/>
              <p:cNvSpPr/>
              <p:nvPr/>
            </p:nvSpPr>
            <p:spPr>
              <a:xfrm>
                <a:off x="0" y="100"/>
                <a:ext cx="9144000" cy="5143500"/>
              </a:xfrm>
              <a:prstGeom prst="snip1Rect">
                <a:avLst>
                  <a:gd fmla="val 40868" name="adj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2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  <p:sp>
            <p:nvSpPr>
              <p:cNvPr id="276" name="Google Shape;276;p36"/>
              <p:cNvSpPr/>
              <p:nvPr/>
            </p:nvSpPr>
            <p:spPr>
              <a:xfrm rot="10800000">
                <a:off x="7036475" y="1219850"/>
                <a:ext cx="2107500" cy="1861500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2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</p:grpSp>
        <p:sp>
          <p:nvSpPr>
            <p:cNvPr id="277" name="Google Shape;277;p36"/>
            <p:cNvSpPr/>
            <p:nvPr/>
          </p:nvSpPr>
          <p:spPr>
            <a:xfrm flipH="1" rot="4500068">
              <a:off x="7230762" y="-248045"/>
              <a:ext cx="1723726" cy="1714991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rPr>
                <a:t> </a:t>
              </a:r>
              <a:endParaRPr>
                <a:solidFill>
                  <a:schemeClr val="l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</p:grpSp>
      <p:sp>
        <p:nvSpPr>
          <p:cNvPr id="278" name="Google Shape;278;p36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9" name="Google Shape;279;p36"/>
          <p:cNvSpPr txBox="1"/>
          <p:nvPr>
            <p:ph type="title"/>
          </p:nvPr>
        </p:nvSpPr>
        <p:spPr>
          <a:xfrm>
            <a:off x="333925" y="1249513"/>
            <a:ext cx="3662100" cy="96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0" name="Google Shape;280;p36"/>
          <p:cNvSpPr txBox="1"/>
          <p:nvPr>
            <p:ph idx="1" type="body"/>
          </p:nvPr>
        </p:nvSpPr>
        <p:spPr>
          <a:xfrm>
            <a:off x="333925" y="2291377"/>
            <a:ext cx="3662100" cy="20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1" name="Google Shape;281;p36"/>
          <p:cNvSpPr txBox="1"/>
          <p:nvPr>
            <p:ph idx="2" type="body"/>
          </p:nvPr>
        </p:nvSpPr>
        <p:spPr>
          <a:xfrm>
            <a:off x="4595076" y="2291377"/>
            <a:ext cx="3662100" cy="20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2" name="Google Shape;282;p36"/>
          <p:cNvSpPr txBox="1"/>
          <p:nvPr>
            <p:ph idx="3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83" name="Google Shape;283;p36"/>
          <p:cNvSpPr txBox="1"/>
          <p:nvPr>
            <p:ph idx="4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eck for understanding">
  <p:cSld name="CAPTION_ONLY_1">
    <p:bg>
      <p:bgPr>
        <a:solidFill>
          <a:schemeClr val="lt1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37"/>
          <p:cNvGrpSpPr/>
          <p:nvPr/>
        </p:nvGrpSpPr>
        <p:grpSpPr>
          <a:xfrm>
            <a:off x="0" y="-444900"/>
            <a:ext cx="9144000" cy="5588500"/>
            <a:chOff x="0" y="-444900"/>
            <a:chExt cx="9144000" cy="5588500"/>
          </a:xfrm>
        </p:grpSpPr>
        <p:sp>
          <p:nvSpPr>
            <p:cNvPr id="286" name="Google Shape;286;p37"/>
            <p:cNvSpPr/>
            <p:nvPr/>
          </p:nvSpPr>
          <p:spPr>
            <a:xfrm>
              <a:off x="0" y="100"/>
              <a:ext cx="9144000" cy="5143500"/>
            </a:xfrm>
            <a:prstGeom prst="snip1Rect">
              <a:avLst>
                <a:gd fmla="val 40868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287" name="Google Shape;287;p37"/>
            <p:cNvSpPr/>
            <p:nvPr/>
          </p:nvSpPr>
          <p:spPr>
            <a:xfrm rot="10800000">
              <a:off x="7036475" y="1219850"/>
              <a:ext cx="2107500" cy="1861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  <a:latin typeface="Inter Tight"/>
                <a:ea typeface="Inter Tight"/>
                <a:cs typeface="Inter Tight"/>
                <a:sym typeface="Inter Tight"/>
              </a:endParaRPr>
            </a:p>
          </p:txBody>
        </p:sp>
        <p:sp>
          <p:nvSpPr>
            <p:cNvPr id="288" name="Google Shape;288;p37"/>
            <p:cNvSpPr/>
            <p:nvPr/>
          </p:nvSpPr>
          <p:spPr>
            <a:xfrm flipH="1" rot="4500068">
              <a:off x="7230762" y="-248045"/>
              <a:ext cx="1723726" cy="1714991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rPr>
                <a:t> </a:t>
              </a:r>
              <a:endParaRPr>
                <a:solidFill>
                  <a:schemeClr val="lt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</p:grpSp>
      <p:sp>
        <p:nvSpPr>
          <p:cNvPr id="289" name="Google Shape;289;p37"/>
          <p:cNvSpPr txBox="1"/>
          <p:nvPr>
            <p:ph idx="1" type="body"/>
          </p:nvPr>
        </p:nvSpPr>
        <p:spPr>
          <a:xfrm>
            <a:off x="333925" y="3630575"/>
            <a:ext cx="67908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0" name="Google Shape;290;p37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1" name="Google Shape;291;p37"/>
          <p:cNvSpPr txBox="1"/>
          <p:nvPr>
            <p:ph type="title"/>
          </p:nvPr>
        </p:nvSpPr>
        <p:spPr>
          <a:xfrm>
            <a:off x="333925" y="1249513"/>
            <a:ext cx="3662100" cy="96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2" name="Google Shape;292;p37"/>
          <p:cNvSpPr txBox="1"/>
          <p:nvPr>
            <p:ph idx="2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93" name="Google Shape;293;p37"/>
          <p:cNvSpPr txBox="1"/>
          <p:nvPr>
            <p:ph idx="3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294" name="Google Shape;294;p37"/>
          <p:cNvSpPr txBox="1"/>
          <p:nvPr>
            <p:ph idx="4" type="body"/>
          </p:nvPr>
        </p:nvSpPr>
        <p:spPr>
          <a:xfrm>
            <a:off x="333925" y="3184176"/>
            <a:ext cx="67908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5" name="Google Shape;295;p37"/>
          <p:cNvSpPr txBox="1"/>
          <p:nvPr>
            <p:ph idx="5" type="body"/>
          </p:nvPr>
        </p:nvSpPr>
        <p:spPr>
          <a:xfrm>
            <a:off x="333925" y="2737776"/>
            <a:ext cx="67908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6" name="Google Shape;296;p37"/>
          <p:cNvSpPr txBox="1"/>
          <p:nvPr>
            <p:ph idx="6" type="body"/>
          </p:nvPr>
        </p:nvSpPr>
        <p:spPr>
          <a:xfrm>
            <a:off x="333925" y="2291377"/>
            <a:ext cx="6790800" cy="4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ype">
  <p:cSld name="BIG_NUMBER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38"/>
          <p:cNvSpPr txBox="1"/>
          <p:nvPr/>
        </p:nvSpPr>
        <p:spPr>
          <a:xfrm>
            <a:off x="2479675" y="2285400"/>
            <a:ext cx="4184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Questions?</a:t>
            </a:r>
            <a:endParaRPr sz="2800">
              <a:solidFill>
                <a:schemeClr val="lt1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</p:txBody>
      </p:sp>
      <p:grpSp>
        <p:nvGrpSpPr>
          <p:cNvPr id="300" name="Google Shape;300;p38"/>
          <p:cNvGrpSpPr/>
          <p:nvPr/>
        </p:nvGrpSpPr>
        <p:grpSpPr>
          <a:xfrm rot="300150">
            <a:off x="1277165" y="536719"/>
            <a:ext cx="6594752" cy="4068617"/>
            <a:chOff x="1277284" y="536521"/>
            <a:chExt cx="6594691" cy="4068580"/>
          </a:xfrm>
        </p:grpSpPr>
        <p:grpSp>
          <p:nvGrpSpPr>
            <p:cNvPr id="301" name="Google Shape;301;p38"/>
            <p:cNvGrpSpPr/>
            <p:nvPr/>
          </p:nvGrpSpPr>
          <p:grpSpPr>
            <a:xfrm>
              <a:off x="1277284" y="891662"/>
              <a:ext cx="6594077" cy="3357715"/>
              <a:chOff x="1277284" y="891662"/>
              <a:chExt cx="6594077" cy="3357715"/>
            </a:xfrm>
          </p:grpSpPr>
          <p:sp>
            <p:nvSpPr>
              <p:cNvPr id="302" name="Google Shape;302;p38"/>
              <p:cNvSpPr/>
              <p:nvPr/>
            </p:nvSpPr>
            <p:spPr>
              <a:xfrm rot="-2190">
                <a:off x="6458566" y="1876325"/>
                <a:ext cx="1412700" cy="1390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  <p:sp>
            <p:nvSpPr>
              <p:cNvPr id="303" name="Google Shape;303;p38"/>
              <p:cNvSpPr/>
              <p:nvPr/>
            </p:nvSpPr>
            <p:spPr>
              <a:xfrm flipH="1" rot="-2453">
                <a:off x="1277283" y="893727"/>
                <a:ext cx="4625401" cy="3354000"/>
              </a:xfrm>
              <a:prstGeom prst="snip1Rect">
                <a:avLst>
                  <a:gd fmla="val 49693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endParaRPr>
              </a:p>
            </p:txBody>
          </p:sp>
          <p:sp>
            <p:nvSpPr>
              <p:cNvPr id="304" name="Google Shape;304;p38"/>
              <p:cNvSpPr/>
              <p:nvPr/>
            </p:nvSpPr>
            <p:spPr>
              <a:xfrm flipH="1" rot="10797547">
                <a:off x="3245660" y="893312"/>
                <a:ext cx="4625701" cy="3354000"/>
              </a:xfrm>
              <a:prstGeom prst="snip1Rect">
                <a:avLst>
                  <a:gd fmla="val 49663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 SemiBold"/>
                  <a:ea typeface="Inter Tight SemiBold"/>
                  <a:cs typeface="Inter Tight SemiBold"/>
                  <a:sym typeface="Inter Tight SemiBold"/>
                </a:endParaRPr>
              </a:p>
            </p:txBody>
          </p:sp>
          <p:sp>
            <p:nvSpPr>
              <p:cNvPr id="305" name="Google Shape;305;p38"/>
              <p:cNvSpPr/>
              <p:nvPr/>
            </p:nvSpPr>
            <p:spPr>
              <a:xfrm rot="-2190">
                <a:off x="1277395" y="1877958"/>
                <a:ext cx="1412700" cy="1390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  <a:latin typeface="Inter Tight"/>
                  <a:ea typeface="Inter Tight"/>
                  <a:cs typeface="Inter Tight"/>
                  <a:sym typeface="Inter Tight"/>
                </a:endParaRPr>
              </a:p>
            </p:txBody>
          </p:sp>
        </p:grpSp>
        <p:sp>
          <p:nvSpPr>
            <p:cNvPr id="306" name="Google Shape;306;p38"/>
            <p:cNvSpPr/>
            <p:nvPr/>
          </p:nvSpPr>
          <p:spPr>
            <a:xfrm rot="-4517241">
              <a:off x="1416960" y="705331"/>
              <a:ext cx="1386770" cy="136158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  <p:sp>
          <p:nvSpPr>
            <p:cNvPr id="307" name="Google Shape;307;p38"/>
            <p:cNvSpPr/>
            <p:nvPr/>
          </p:nvSpPr>
          <p:spPr>
            <a:xfrm rot="6281922">
              <a:off x="6346470" y="3074659"/>
              <a:ext cx="1384510" cy="1363185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endParaRPr>
            </a:p>
          </p:txBody>
        </p:sp>
      </p:grpSp>
      <p:sp>
        <p:nvSpPr>
          <p:cNvPr id="308" name="Google Shape;308;p38"/>
          <p:cNvSpPr txBox="1"/>
          <p:nvPr>
            <p:ph type="title"/>
          </p:nvPr>
        </p:nvSpPr>
        <p:spPr>
          <a:xfrm>
            <a:off x="2479675" y="2285400"/>
            <a:ext cx="4184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9" name="Google Shape;309;p38"/>
          <p:cNvSpPr txBox="1"/>
          <p:nvPr>
            <p:ph idx="1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310" name="Google Shape;310;p38"/>
          <p:cNvSpPr txBox="1"/>
          <p:nvPr>
            <p:ph idx="2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Inter Tight SemiBold"/>
              <a:buNone/>
              <a:defRPr sz="700">
                <a:solidFill>
                  <a:schemeClr val="lt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blank" type="blank">
  <p:cSld name="BLANK">
    <p:bg>
      <p:bgPr>
        <a:solidFill>
          <a:schemeClr val="lt1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/>
          <p:nvPr>
            <p:ph idx="12" type="sldNum"/>
          </p:nvPr>
        </p:nvSpPr>
        <p:spPr>
          <a:xfrm>
            <a:off x="8318025" y="205550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39"/>
          <p:cNvSpPr txBox="1"/>
          <p:nvPr>
            <p:ph idx="1" type="subTitle"/>
          </p:nvPr>
        </p:nvSpPr>
        <p:spPr>
          <a:xfrm>
            <a:off x="1716575" y="205550"/>
            <a:ext cx="2855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314" name="Google Shape;314;p39"/>
          <p:cNvSpPr txBox="1"/>
          <p:nvPr>
            <p:ph idx="2" type="subTitle"/>
          </p:nvPr>
        </p:nvSpPr>
        <p:spPr>
          <a:xfrm>
            <a:off x="333925" y="205550"/>
            <a:ext cx="13533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Inter Tight SemiBold"/>
              <a:buNone/>
              <a:defRPr sz="700"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_3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475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Inter Tight SemiBold"/>
              <a:buNone/>
              <a:defRPr sz="28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475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●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○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■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●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○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■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●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○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 Tight"/>
              <a:buChar char="■"/>
              <a:defRPr sz="1700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lvl="1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lvl="2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lvl="3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lvl="4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lvl="5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lvl="6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lvl="7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lvl="8" algn="r">
              <a:buNone/>
              <a:defRPr sz="700">
                <a:solidFill>
                  <a:schemeClr val="dk1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rOne1P0TKL8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hyperlink" Target="https://journals-sagepub-com.proxy.library.upenn.edu/doi/full/10.1177/00027162221086883#bibr28-00027162221086883" TargetMode="External"/><Relationship Id="rId5" Type="http://schemas.openxmlformats.org/officeDocument/2006/relationships/hyperlink" Target="https://journals-sagepub-com.proxy.library.upenn.edu/doi/full/10.1177/00027162221086883#bibr28-00027162221086883" TargetMode="External"/><Relationship Id="rId6" Type="http://schemas.openxmlformats.org/officeDocument/2006/relationships/hyperlink" Target="https://journals-sagepub-com.proxy.library.upenn.edu/doi/full/10.1177/00027162221086883#bibr28-00027162221086883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0"/>
          <p:cNvSpPr txBox="1"/>
          <p:nvPr>
            <p:ph type="ctrTitle"/>
          </p:nvPr>
        </p:nvSpPr>
        <p:spPr>
          <a:xfrm>
            <a:off x="1826325" y="1559575"/>
            <a:ext cx="5494800" cy="17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3000"/>
              <a:t>Climate communication, policy, and equity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40"/>
          <p:cNvSpPr txBox="1"/>
          <p:nvPr>
            <p:ph idx="1" type="subTitle"/>
          </p:nvPr>
        </p:nvSpPr>
        <p:spPr>
          <a:xfrm>
            <a:off x="1826325" y="3252475"/>
            <a:ext cx="5494800" cy="8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Week 14?!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9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386" name="Google Shape;386;p49"/>
          <p:cNvSpPr txBox="1"/>
          <p:nvPr>
            <p:ph idx="1" type="body"/>
          </p:nvPr>
        </p:nvSpPr>
        <p:spPr>
          <a:xfrm>
            <a:off x="311700" y="1152475"/>
            <a:ext cx="8520600" cy="21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/>
              <a:t>How can we make diverse coalitions a reality? 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/>
              <a:t>What kinds of “everyday interventions” might actually shift perceptions and build trust?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/>
              <a:t>What role can climate communication play in coalition-building across groups?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/>
              <a:t>The authors tend to use misperceptions and trust interchangeably. Should we think of them as interchangeable?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0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392" name="Google Shape;392;p50"/>
          <p:cNvSpPr txBox="1"/>
          <p:nvPr>
            <p:ph idx="1" type="body"/>
          </p:nvPr>
        </p:nvSpPr>
        <p:spPr>
          <a:xfrm>
            <a:off x="311700" y="1152475"/>
            <a:ext cx="8520600" cy="26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/>
              <a:t>How can we make diverse coalitions a reality? 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/>
              <a:t>What kinds of “everyday interventions” might actually shift perceptions and build trust?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/>
              <a:t>What role can climate communication play in coalition-building across groups?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/>
              <a:t>The authors tend to use misperceptions and trust interchangeably. Should we think of them as interchangeable?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/>
              <a:t>Does the eco vs. human-oriented framing help clarify or oversimplify? What are the pros and cons of labeling groups based on these?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1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398" name="Google Shape;398;p51"/>
          <p:cNvSpPr txBox="1"/>
          <p:nvPr>
            <p:ph idx="1" type="body"/>
          </p:nvPr>
        </p:nvSpPr>
        <p:spPr>
          <a:xfrm>
            <a:off x="311700" y="1152475"/>
            <a:ext cx="8520600" cy="30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/>
              <a:t>How can we make diverse coalitions a reality? 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/>
              <a:t>What kinds of “everyday interventions” might actually shift perceptions and build trust?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/>
              <a:t>What role can climate communication play in coalition-building across groups?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/>
              <a:t>The authors tend to use misperceptions and trust interchangeably. Should we think of them as interchangeable?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/>
              <a:t>Does the eco vs. human-oriented framing help clarify or oversimplify? What are the pros and cons of labeling groups based on these?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/>
              <a:t>Is this conversation about what counts as </a:t>
            </a:r>
            <a:r>
              <a:rPr i="1" lang="en"/>
              <a:t>environmental </a:t>
            </a:r>
            <a:r>
              <a:rPr lang="en"/>
              <a:t>in a climate change context, or are we actually grappling with entirely different definitions of what </a:t>
            </a:r>
            <a:r>
              <a:rPr i="1" lang="en"/>
              <a:t>environmental </a:t>
            </a:r>
            <a:r>
              <a:rPr lang="en"/>
              <a:t>means?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2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4" name="Google Shape;40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0475" y="722950"/>
            <a:ext cx="7210200" cy="3785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3"/>
          <p:cNvSpPr txBox="1"/>
          <p:nvPr>
            <p:ph type="title"/>
          </p:nvPr>
        </p:nvSpPr>
        <p:spPr>
          <a:xfrm>
            <a:off x="311700" y="445025"/>
            <a:ext cx="85206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How do the themes from Song et al. and Lewis et al. intersect with YPAR?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53"/>
          <p:cNvSpPr txBox="1"/>
          <p:nvPr>
            <p:ph idx="1" type="body"/>
          </p:nvPr>
        </p:nvSpPr>
        <p:spPr>
          <a:xfrm>
            <a:off x="311700" y="1696775"/>
            <a:ext cx="8520600" cy="20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AutoNum type="arabicPeriod"/>
            </a:pPr>
            <a:r>
              <a:rPr lang="en"/>
              <a:t>What do you think results from the Song et al. paper would look like in a youth sample?</a:t>
            </a:r>
            <a:r>
              <a:rPr lang="en"/>
              <a:t> In students at Sayre?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/>
              <a:t>The papers were focused on adults, but what youth about youth? What can youth bring to </a:t>
            </a:r>
            <a:r>
              <a:rPr lang="en"/>
              <a:t>environmental</a:t>
            </a:r>
            <a:r>
              <a:rPr lang="en"/>
              <a:t> coalitions?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/>
              <a:t>How can our research approaches and tools be </a:t>
            </a:r>
            <a:r>
              <a:rPr lang="en"/>
              <a:t>adapted</a:t>
            </a:r>
            <a:r>
              <a:rPr lang="en"/>
              <a:t> to reflect community/youth definitions of </a:t>
            </a:r>
            <a:r>
              <a:rPr i="1" lang="en"/>
              <a:t>environmental </a:t>
            </a:r>
            <a:r>
              <a:rPr lang="en"/>
              <a:t>issues?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/>
              <a:t>How might YPAR </a:t>
            </a:r>
            <a:r>
              <a:rPr lang="en"/>
              <a:t>principles or YPAR itself lead to diverse </a:t>
            </a:r>
            <a:r>
              <a:rPr lang="en"/>
              <a:t>coalition</a:t>
            </a:r>
            <a:r>
              <a:rPr lang="en"/>
              <a:t> formation?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4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6" name="Google Shape;416;p54"/>
          <p:cNvSpPr txBox="1"/>
          <p:nvPr>
            <p:ph type="title"/>
          </p:nvPr>
        </p:nvSpPr>
        <p:spPr>
          <a:xfrm>
            <a:off x="2479675" y="2285400"/>
            <a:ext cx="41847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Chibes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5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2" name="Google Shape;422;p55"/>
          <p:cNvSpPr txBox="1"/>
          <p:nvPr>
            <p:ph type="title"/>
          </p:nvPr>
        </p:nvSpPr>
        <p:spPr>
          <a:xfrm>
            <a:off x="2479675" y="2285400"/>
            <a:ext cx="4184700" cy="12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Session(s) Planning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March 21 &amp; March 23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1"/>
          <p:cNvSpPr txBox="1"/>
          <p:nvPr>
            <p:ph type="title"/>
          </p:nvPr>
        </p:nvSpPr>
        <p:spPr>
          <a:xfrm>
            <a:off x="333925" y="544250"/>
            <a:ext cx="30399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Agenda</a:t>
            </a:r>
            <a:endParaRPr/>
          </a:p>
        </p:txBody>
      </p:sp>
      <p:sp>
        <p:nvSpPr>
          <p:cNvPr id="326" name="Google Shape;326;p41"/>
          <p:cNvSpPr txBox="1"/>
          <p:nvPr>
            <p:ph idx="1" type="subTitle"/>
          </p:nvPr>
        </p:nvSpPr>
        <p:spPr>
          <a:xfrm>
            <a:off x="1956151" y="2355138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</a:pPr>
            <a:r>
              <a:rPr lang="en"/>
              <a:t>Meditation</a:t>
            </a:r>
            <a:endParaRPr/>
          </a:p>
        </p:txBody>
      </p:sp>
      <p:sp>
        <p:nvSpPr>
          <p:cNvPr id="327" name="Google Shape;327;p41"/>
          <p:cNvSpPr txBox="1"/>
          <p:nvPr>
            <p:ph idx="2" type="subTitle"/>
          </p:nvPr>
        </p:nvSpPr>
        <p:spPr>
          <a:xfrm>
            <a:off x="1956149" y="2809450"/>
            <a:ext cx="6243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</a:pPr>
            <a:r>
              <a:rPr lang="en"/>
              <a:t>Reflection on yesterday’s Q&amp;A with Ira Harkavy</a:t>
            </a:r>
            <a:endParaRPr/>
          </a:p>
        </p:txBody>
      </p:sp>
      <p:sp>
        <p:nvSpPr>
          <p:cNvPr id="328" name="Google Shape;328;p41"/>
          <p:cNvSpPr txBox="1"/>
          <p:nvPr>
            <p:ph idx="3" type="subTitle"/>
          </p:nvPr>
        </p:nvSpPr>
        <p:spPr>
          <a:xfrm>
            <a:off x="1956151" y="3263775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</a:pPr>
            <a:r>
              <a:rPr lang="en"/>
              <a:t>Reading Discussion</a:t>
            </a:r>
            <a:endParaRPr/>
          </a:p>
        </p:txBody>
      </p:sp>
      <p:sp>
        <p:nvSpPr>
          <p:cNvPr id="329" name="Google Shape;329;p41"/>
          <p:cNvSpPr txBox="1"/>
          <p:nvPr>
            <p:ph idx="4" type="subTitle"/>
          </p:nvPr>
        </p:nvSpPr>
        <p:spPr>
          <a:xfrm>
            <a:off x="1956151" y="3718093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</a:pPr>
            <a:r>
              <a:rPr lang="en"/>
              <a:t>Break (chibes)</a:t>
            </a:r>
            <a:endParaRPr/>
          </a:p>
        </p:txBody>
      </p:sp>
      <p:sp>
        <p:nvSpPr>
          <p:cNvPr id="330" name="Google Shape;330;p41"/>
          <p:cNvSpPr txBox="1"/>
          <p:nvPr>
            <p:ph idx="5" type="subTitle"/>
          </p:nvPr>
        </p:nvSpPr>
        <p:spPr>
          <a:xfrm>
            <a:off x="1956151" y="4172412"/>
            <a:ext cx="3234300" cy="4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</a:pPr>
            <a:r>
              <a:rPr lang="en"/>
              <a:t>Session(s) planning</a:t>
            </a:r>
            <a:endParaRPr/>
          </a:p>
        </p:txBody>
      </p:sp>
      <p:sp>
        <p:nvSpPr>
          <p:cNvPr id="331" name="Google Shape;331;p41"/>
          <p:cNvSpPr txBox="1"/>
          <p:nvPr/>
        </p:nvSpPr>
        <p:spPr>
          <a:xfrm>
            <a:off x="1573775" y="2355150"/>
            <a:ext cx="1485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1</a:t>
            </a:r>
            <a:endParaRPr sz="1700">
              <a:solidFill>
                <a:schemeClr val="dk2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</p:txBody>
      </p:sp>
      <p:sp>
        <p:nvSpPr>
          <p:cNvPr id="332" name="Google Shape;332;p41"/>
          <p:cNvSpPr txBox="1"/>
          <p:nvPr/>
        </p:nvSpPr>
        <p:spPr>
          <a:xfrm>
            <a:off x="1573775" y="2809475"/>
            <a:ext cx="141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2</a:t>
            </a:r>
            <a:endParaRPr sz="1700">
              <a:solidFill>
                <a:schemeClr val="dk2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</p:txBody>
      </p:sp>
      <p:sp>
        <p:nvSpPr>
          <p:cNvPr id="333" name="Google Shape;333;p41"/>
          <p:cNvSpPr txBox="1"/>
          <p:nvPr/>
        </p:nvSpPr>
        <p:spPr>
          <a:xfrm>
            <a:off x="1573775" y="3263775"/>
            <a:ext cx="1646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3</a:t>
            </a:r>
            <a:endParaRPr sz="1700">
              <a:solidFill>
                <a:schemeClr val="dk2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</p:txBody>
      </p:sp>
      <p:sp>
        <p:nvSpPr>
          <p:cNvPr id="334" name="Google Shape;334;p41"/>
          <p:cNvSpPr txBox="1"/>
          <p:nvPr/>
        </p:nvSpPr>
        <p:spPr>
          <a:xfrm>
            <a:off x="1573775" y="3718100"/>
            <a:ext cx="1485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4</a:t>
            </a:r>
            <a:endParaRPr sz="1700">
              <a:solidFill>
                <a:schemeClr val="dk2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</p:txBody>
      </p:sp>
      <p:sp>
        <p:nvSpPr>
          <p:cNvPr id="335" name="Google Shape;335;p41"/>
          <p:cNvSpPr txBox="1"/>
          <p:nvPr/>
        </p:nvSpPr>
        <p:spPr>
          <a:xfrm>
            <a:off x="1573775" y="4172425"/>
            <a:ext cx="1590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rPr>
              <a:t>5</a:t>
            </a:r>
            <a:endParaRPr sz="1700">
              <a:solidFill>
                <a:schemeClr val="dk2"/>
              </a:solidFill>
              <a:latin typeface="Inter Tight SemiBold"/>
              <a:ea typeface="Inter Tight SemiBold"/>
              <a:cs typeface="Inter Tight SemiBold"/>
              <a:sym typeface="Inter Tight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2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1" name="Google Shape;341;p42"/>
          <p:cNvSpPr txBox="1"/>
          <p:nvPr>
            <p:ph type="title"/>
          </p:nvPr>
        </p:nvSpPr>
        <p:spPr>
          <a:xfrm>
            <a:off x="3685525" y="2117275"/>
            <a:ext cx="4184700" cy="10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Meditation</a:t>
            </a:r>
            <a:r>
              <a:rPr lang="en" sz="2300">
                <a:solidFill>
                  <a:schemeClr val="dk1"/>
                </a:solidFill>
              </a:rPr>
              <a:t> 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  <p:pic>
        <p:nvPicPr>
          <p:cNvPr id="342" name="Google Shape;34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4300" y="1931474"/>
            <a:ext cx="1024301" cy="83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3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8" name="Google Shape;348;p43"/>
          <p:cNvSpPr txBox="1"/>
          <p:nvPr>
            <p:ph type="title"/>
          </p:nvPr>
        </p:nvSpPr>
        <p:spPr>
          <a:xfrm>
            <a:off x="2479675" y="2285400"/>
            <a:ext cx="4184700" cy="17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Reflection on yesterday’s Q&amp;A with Ira Harkavy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4"/>
          <p:cNvSpPr txBox="1"/>
          <p:nvPr>
            <p:ph idx="12" type="sldNum"/>
          </p:nvPr>
        </p:nvSpPr>
        <p:spPr>
          <a:xfrm>
            <a:off x="8260675" y="205550"/>
            <a:ext cx="5487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4" name="Google Shape;354;p44" title="Screenshot 2025-04-16 at 9.00.40 AM.png"/>
          <p:cNvPicPr preferRelativeResize="0"/>
          <p:nvPr/>
        </p:nvPicPr>
        <p:blipFill rotWithShape="1">
          <a:blip r:embed="rId3">
            <a:alphaModFix/>
          </a:blip>
          <a:srcRect b="0" l="0" r="14719" t="43152"/>
          <a:stretch/>
        </p:blipFill>
        <p:spPr>
          <a:xfrm rot="-2">
            <a:off x="2957925" y="1565325"/>
            <a:ext cx="4473910" cy="8247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55" name="Google Shape;355;p44" title="Screenshot 2025-04-16 at 9.12.21 AM.png"/>
          <p:cNvPicPr preferRelativeResize="0"/>
          <p:nvPr/>
        </p:nvPicPr>
        <p:blipFill rotWithShape="1">
          <a:blip r:embed="rId4">
            <a:alphaModFix/>
          </a:blip>
          <a:srcRect b="0" l="0" r="14000" t="0"/>
          <a:stretch/>
        </p:blipFill>
        <p:spPr>
          <a:xfrm rot="11">
            <a:off x="1752198" y="2733302"/>
            <a:ext cx="4226531" cy="902497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5"/>
          <p:cNvSpPr txBox="1"/>
          <p:nvPr>
            <p:ph idx="1" type="body"/>
          </p:nvPr>
        </p:nvSpPr>
        <p:spPr>
          <a:xfrm>
            <a:off x="429000" y="2102225"/>
            <a:ext cx="2761800" cy="708000"/>
          </a:xfrm>
          <a:prstGeom prst="rect">
            <a:avLst/>
          </a:prstGeom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There is an environmental belief paradox</a:t>
            </a:r>
            <a:endParaRPr/>
          </a:p>
        </p:txBody>
      </p:sp>
      <p:pic>
        <p:nvPicPr>
          <p:cNvPr id="361" name="Google Shape;361;p45" title="Screenshot_2025-04-16_at_1.06.23_PM-removebg-previe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3650" y="955775"/>
            <a:ext cx="4692319" cy="343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5"/>
          <p:cNvSpPr txBox="1"/>
          <p:nvPr/>
        </p:nvSpPr>
        <p:spPr>
          <a:xfrm>
            <a:off x="5255000" y="4448850"/>
            <a:ext cx="1835400" cy="52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chemeClr val="accent1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Pearson et </a:t>
            </a:r>
            <a:r>
              <a:rPr lang="en" sz="1050">
                <a:solidFill>
                  <a:schemeClr val="accent1"/>
                </a:solidFill>
                <a:highlight>
                  <a:schemeClr val="lt1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</a:t>
            </a:r>
            <a:r>
              <a:rPr lang="en" sz="1050">
                <a:solidFill>
                  <a:schemeClr val="accent1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 (2018)</a:t>
            </a:r>
            <a:endParaRPr sz="1700">
              <a:solidFill>
                <a:schemeClr val="accent1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6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368" name="Google Shape;368;p46"/>
          <p:cNvSpPr txBox="1"/>
          <p:nvPr>
            <p:ph idx="1" type="body"/>
          </p:nvPr>
        </p:nvSpPr>
        <p:spPr>
          <a:xfrm>
            <a:off x="311700" y="1152475"/>
            <a:ext cx="8520600" cy="8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/>
              <a:t>How can we make diverse coalitions a reality?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7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374" name="Google Shape;374;p47"/>
          <p:cNvSpPr txBox="1"/>
          <p:nvPr>
            <p:ph idx="1" type="body"/>
          </p:nvPr>
        </p:nvSpPr>
        <p:spPr>
          <a:xfrm>
            <a:off x="311700" y="1152475"/>
            <a:ext cx="8520600" cy="13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/>
              <a:t>How can we make diverse coalitions a reality? 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/>
              <a:t>What kinds of “everyday interventions” might actually shift perceptions and build trust?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8"/>
          <p:cNvSpPr txBox="1"/>
          <p:nvPr>
            <p:ph type="title"/>
          </p:nvPr>
        </p:nvSpPr>
        <p:spPr>
          <a:xfrm>
            <a:off x="311700" y="445025"/>
            <a:ext cx="8520600" cy="6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380" name="Google Shape;380;p48"/>
          <p:cNvSpPr txBox="1"/>
          <p:nvPr>
            <p:ph idx="1" type="body"/>
          </p:nvPr>
        </p:nvSpPr>
        <p:spPr>
          <a:xfrm>
            <a:off x="311700" y="1152475"/>
            <a:ext cx="8520600" cy="16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/>
              <a:t>How can we make diverse coalitions a reality? 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/>
              <a:t>What kinds of “everyday interventions” might actually shift perceptions and build trust?</a:t>
            </a:r>
            <a:endParaRPr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/>
              <a:t>What role can climate communication play in coalition-building across groups?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esson 1">
  <a:themeElements>
    <a:clrScheme name="Simple Light">
      <a:dk1>
        <a:srgbClr val="137C3F"/>
      </a:dk1>
      <a:lt1>
        <a:srgbClr val="FFFCF5"/>
      </a:lt1>
      <a:dk2>
        <a:srgbClr val="146AEB"/>
      </a:dk2>
      <a:lt2>
        <a:srgbClr val="FBA084"/>
      </a:lt2>
      <a:accent1>
        <a:srgbClr val="000000"/>
      </a:accent1>
      <a:accent2>
        <a:srgbClr val="FFFFB3"/>
      </a:accent2>
      <a:accent3>
        <a:srgbClr val="B6D7A8"/>
      </a:accent3>
      <a:accent4>
        <a:srgbClr val="A4C2F4"/>
      </a:accent4>
      <a:accent5>
        <a:srgbClr val="B6D7A8"/>
      </a:accent5>
      <a:accent6>
        <a:srgbClr val="B4A7D6"/>
      </a:accent6>
      <a:hlink>
        <a:srgbClr val="146AE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