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9" r:id="rId4"/>
    <p:sldMasterId id="214748369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Spline Sans"/>
      <p:regular r:id="rId17"/>
      <p:bold r:id="rId18"/>
    </p:embeddedFont>
    <p:embeddedFont>
      <p:font typeface="Lexend Light"/>
      <p:regular r:id="rId19"/>
      <p:bold r:id="rId20"/>
    </p:embeddedFont>
    <p:embeddedFont>
      <p:font typeface="Jost"/>
      <p:regular r:id="rId21"/>
      <p:bold r:id="rId22"/>
      <p:italic r:id="rId23"/>
      <p:boldItalic r:id="rId24"/>
    </p:embeddedFont>
    <p:embeddedFont>
      <p:font typeface="Lexend"/>
      <p:regular r:id="rId25"/>
      <p:bold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exendLight-bold.fntdata"/><Relationship Id="rId22" Type="http://schemas.openxmlformats.org/officeDocument/2006/relationships/font" Target="fonts/Jost-bold.fntdata"/><Relationship Id="rId21" Type="http://schemas.openxmlformats.org/officeDocument/2006/relationships/font" Target="fonts/Jost-regular.fntdata"/><Relationship Id="rId24" Type="http://schemas.openxmlformats.org/officeDocument/2006/relationships/font" Target="fonts/Jost-boldItalic.fntdata"/><Relationship Id="rId23" Type="http://schemas.openxmlformats.org/officeDocument/2006/relationships/font" Target="fonts/Jost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Lexend-bold.fntdata"/><Relationship Id="rId25" Type="http://schemas.openxmlformats.org/officeDocument/2006/relationships/font" Target="fonts/Lexend-regular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SplineSans-regular.fntdata"/><Relationship Id="rId16" Type="http://schemas.openxmlformats.org/officeDocument/2006/relationships/slide" Target="slides/slide10.xml"/><Relationship Id="rId19" Type="http://schemas.openxmlformats.org/officeDocument/2006/relationships/font" Target="fonts/LexendLight-regular.fntdata"/><Relationship Id="rId18" Type="http://schemas.openxmlformats.org/officeDocument/2006/relationships/font" Target="fonts/Spline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339e20e37d2_0_24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339e20e37d2_0_2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g3552dfa68a0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7" name="Google Shape;617;g3552dfa68a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g339e20e37d2_0_24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3" name="Google Shape;553;g339e20e37d2_0_24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g339e20e37d2_0_24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0" name="Google Shape;560;g339e20e37d2_0_24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39f2af0613_2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7" name="Google Shape;577;g339f2af0613_2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2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g339e20e37d2_0_24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4" name="Google Shape;584;g339e20e37d2_0_24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339e20e37d2_0_19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339e20e37d2_0_19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3552dfa68a0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7" name="Google Shape;597;g3552dfa68a0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0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339e20e37d2_0_24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2" name="Google Shape;602;g339e20e37d2_0_24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g339e20e37d2_0_24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0" name="Google Shape;610;g339e20e37d2_0_24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_2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6" name="Google Shape;56;p14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57" name="Google Shape;57;p14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9" name="Google Shape;59;p14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60" name="Google Shape;60;p14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grpSp>
        <p:nvGrpSpPr>
          <p:cNvPr id="61" name="Google Shape;61;p14"/>
          <p:cNvGrpSpPr/>
          <p:nvPr/>
        </p:nvGrpSpPr>
        <p:grpSpPr>
          <a:xfrm>
            <a:off x="537556" y="689375"/>
            <a:ext cx="8068563" cy="3764713"/>
            <a:chOff x="537556" y="689375"/>
            <a:chExt cx="8068563" cy="3764713"/>
          </a:xfrm>
        </p:grpSpPr>
        <p:sp>
          <p:nvSpPr>
            <p:cNvPr id="62" name="Google Shape;62;p14"/>
            <p:cNvSpPr/>
            <p:nvPr/>
          </p:nvSpPr>
          <p:spPr>
            <a:xfrm>
              <a:off x="161340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3" name="Google Shape;63;p14"/>
            <p:cNvSpPr/>
            <p:nvPr/>
          </p:nvSpPr>
          <p:spPr>
            <a:xfrm>
              <a:off x="32276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4" name="Google Shape;64;p14"/>
            <p:cNvSpPr/>
            <p:nvPr/>
          </p:nvSpPr>
          <p:spPr>
            <a:xfrm>
              <a:off x="37652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5" name="Google Shape;65;p14"/>
            <p:cNvSpPr/>
            <p:nvPr/>
          </p:nvSpPr>
          <p:spPr>
            <a:xfrm>
              <a:off x="26894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6" name="Google Shape;66;p14"/>
            <p:cNvSpPr/>
            <p:nvPr/>
          </p:nvSpPr>
          <p:spPr>
            <a:xfrm>
              <a:off x="21518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7" name="Google Shape;67;p14"/>
            <p:cNvSpPr/>
            <p:nvPr/>
          </p:nvSpPr>
          <p:spPr>
            <a:xfrm>
              <a:off x="53792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8" name="Google Shape;68;p14"/>
            <p:cNvSpPr/>
            <p:nvPr/>
          </p:nvSpPr>
          <p:spPr>
            <a:xfrm>
              <a:off x="59168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9" name="Google Shape;69;p14"/>
            <p:cNvSpPr/>
            <p:nvPr/>
          </p:nvSpPr>
          <p:spPr>
            <a:xfrm>
              <a:off x="48410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0" name="Google Shape;70;p14"/>
            <p:cNvSpPr/>
            <p:nvPr/>
          </p:nvSpPr>
          <p:spPr>
            <a:xfrm>
              <a:off x="43034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" name="Google Shape;71;p14"/>
            <p:cNvSpPr/>
            <p:nvPr/>
          </p:nvSpPr>
          <p:spPr>
            <a:xfrm>
              <a:off x="699235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2" name="Google Shape;72;p14"/>
            <p:cNvSpPr/>
            <p:nvPr/>
          </p:nvSpPr>
          <p:spPr>
            <a:xfrm>
              <a:off x="6454750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" name="Google Shape;73;p14"/>
            <p:cNvSpPr/>
            <p:nvPr/>
          </p:nvSpPr>
          <p:spPr>
            <a:xfrm>
              <a:off x="161340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" name="Google Shape;74;p14"/>
            <p:cNvSpPr/>
            <p:nvPr/>
          </p:nvSpPr>
          <p:spPr>
            <a:xfrm>
              <a:off x="37652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" name="Google Shape;75;p14"/>
            <p:cNvSpPr/>
            <p:nvPr/>
          </p:nvSpPr>
          <p:spPr>
            <a:xfrm>
              <a:off x="26894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" name="Google Shape;76;p14"/>
            <p:cNvSpPr/>
            <p:nvPr/>
          </p:nvSpPr>
          <p:spPr>
            <a:xfrm>
              <a:off x="21518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" name="Google Shape;77;p14"/>
            <p:cNvSpPr/>
            <p:nvPr/>
          </p:nvSpPr>
          <p:spPr>
            <a:xfrm>
              <a:off x="32276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8" name="Google Shape;78;p14"/>
            <p:cNvSpPr/>
            <p:nvPr/>
          </p:nvSpPr>
          <p:spPr>
            <a:xfrm>
              <a:off x="59168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48410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0" name="Google Shape;80;p14"/>
            <p:cNvSpPr/>
            <p:nvPr/>
          </p:nvSpPr>
          <p:spPr>
            <a:xfrm>
              <a:off x="43034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53792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2" name="Google Shape;82;p14"/>
            <p:cNvSpPr/>
            <p:nvPr/>
          </p:nvSpPr>
          <p:spPr>
            <a:xfrm>
              <a:off x="699235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3" name="Google Shape;83;p14"/>
            <p:cNvSpPr/>
            <p:nvPr/>
          </p:nvSpPr>
          <p:spPr>
            <a:xfrm>
              <a:off x="6454750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4" name="Google Shape;84;p14"/>
            <p:cNvSpPr/>
            <p:nvPr/>
          </p:nvSpPr>
          <p:spPr>
            <a:xfrm>
              <a:off x="537600" y="28405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5" name="Google Shape;85;p14"/>
            <p:cNvSpPr/>
            <p:nvPr/>
          </p:nvSpPr>
          <p:spPr>
            <a:xfrm>
              <a:off x="53760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806815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8068150" y="2840650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8" name="Google Shape;88;p14"/>
            <p:cNvSpPr/>
            <p:nvPr/>
          </p:nvSpPr>
          <p:spPr>
            <a:xfrm>
              <a:off x="161340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9" name="Google Shape;89;p14"/>
            <p:cNvSpPr/>
            <p:nvPr/>
          </p:nvSpPr>
          <p:spPr>
            <a:xfrm>
              <a:off x="32276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0" name="Google Shape;90;p14"/>
            <p:cNvSpPr/>
            <p:nvPr/>
          </p:nvSpPr>
          <p:spPr>
            <a:xfrm>
              <a:off x="26894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1" name="Google Shape;91;p14"/>
            <p:cNvSpPr/>
            <p:nvPr/>
          </p:nvSpPr>
          <p:spPr>
            <a:xfrm>
              <a:off x="21518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2" name="Google Shape;92;p14"/>
            <p:cNvSpPr/>
            <p:nvPr/>
          </p:nvSpPr>
          <p:spPr>
            <a:xfrm>
              <a:off x="37652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3" name="Google Shape;93;p14"/>
            <p:cNvSpPr/>
            <p:nvPr/>
          </p:nvSpPr>
          <p:spPr>
            <a:xfrm rot="-5400000">
              <a:off x="537556" y="68961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4" name="Google Shape;94;p14"/>
            <p:cNvSpPr/>
            <p:nvPr/>
          </p:nvSpPr>
          <p:spPr>
            <a:xfrm>
              <a:off x="53792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5" name="Google Shape;95;p14"/>
            <p:cNvSpPr/>
            <p:nvPr/>
          </p:nvSpPr>
          <p:spPr>
            <a:xfrm>
              <a:off x="48410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6" name="Google Shape;96;p14"/>
            <p:cNvSpPr/>
            <p:nvPr/>
          </p:nvSpPr>
          <p:spPr>
            <a:xfrm>
              <a:off x="43034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7" name="Google Shape;97;p14"/>
            <p:cNvSpPr/>
            <p:nvPr/>
          </p:nvSpPr>
          <p:spPr>
            <a:xfrm>
              <a:off x="59168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8" name="Google Shape;98;p14"/>
            <p:cNvSpPr/>
            <p:nvPr/>
          </p:nvSpPr>
          <p:spPr>
            <a:xfrm>
              <a:off x="699235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6454750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161340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32276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37652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26894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4" name="Google Shape;104;p14"/>
            <p:cNvSpPr/>
            <p:nvPr/>
          </p:nvSpPr>
          <p:spPr>
            <a:xfrm>
              <a:off x="21518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5" name="Google Shape;105;p14"/>
            <p:cNvSpPr/>
            <p:nvPr/>
          </p:nvSpPr>
          <p:spPr>
            <a:xfrm>
              <a:off x="53792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6" name="Google Shape;106;p14"/>
            <p:cNvSpPr/>
            <p:nvPr/>
          </p:nvSpPr>
          <p:spPr>
            <a:xfrm>
              <a:off x="59168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48410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>
              <a:off x="43034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9" name="Google Shape;109;p14"/>
            <p:cNvSpPr/>
            <p:nvPr/>
          </p:nvSpPr>
          <p:spPr>
            <a:xfrm>
              <a:off x="699235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0" name="Google Shape;110;p14"/>
            <p:cNvSpPr/>
            <p:nvPr/>
          </p:nvSpPr>
          <p:spPr>
            <a:xfrm>
              <a:off x="6454750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>
              <a:off x="537600" y="23026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8068150" y="2302800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 rot="5400000">
              <a:off x="537644" y="68961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 rot="5400000">
              <a:off x="7530319" y="337826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 rot="-5400000">
              <a:off x="7530231" y="337826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 rot="10800000">
              <a:off x="537600" y="3377763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537600" y="3377675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>
              <a:off x="7530275" y="689375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 rot="10800000">
              <a:off x="7530275" y="689463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120" name="Google Shape;120;p14"/>
          <p:cNvSpPr txBox="1"/>
          <p:nvPr>
            <p:ph type="title"/>
          </p:nvPr>
        </p:nvSpPr>
        <p:spPr>
          <a:xfrm>
            <a:off x="1241550" y="1973150"/>
            <a:ext cx="6660900" cy="79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1" name="Google Shape;121;p14"/>
          <p:cNvSpPr txBox="1"/>
          <p:nvPr>
            <p:ph idx="1" type="subTitle"/>
          </p:nvPr>
        </p:nvSpPr>
        <p:spPr>
          <a:xfrm>
            <a:off x="1810800" y="2904800"/>
            <a:ext cx="5522700" cy="3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_1_1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24" name="Google Shape;124;p1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25" name="Google Shape;12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_1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8" name="Google Shape;12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32" name="Google Shape;132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33" name="Google Shape;133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4" name="Google Shape;13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CUSTOM_8_1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37" name="Google Shape;137;p18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91425" lIns="91425" spcFirstLastPara="1" rIns="953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8" name="Google Shape;138;p18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details">
  <p:cSld name="TITLE_2_1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42" name="Google Shape;142;p19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143" name="Google Shape;143;p19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4" name="Google Shape;144;p19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5" name="Google Shape;145;p19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6" name="Google Shape;146;p19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grpSp>
        <p:nvGrpSpPr>
          <p:cNvPr id="147" name="Google Shape;147;p19"/>
          <p:cNvGrpSpPr/>
          <p:nvPr/>
        </p:nvGrpSpPr>
        <p:grpSpPr>
          <a:xfrm>
            <a:off x="537556" y="689375"/>
            <a:ext cx="8068563" cy="3764713"/>
            <a:chOff x="537556" y="689375"/>
            <a:chExt cx="8068563" cy="3764713"/>
          </a:xfrm>
        </p:grpSpPr>
        <p:sp>
          <p:nvSpPr>
            <p:cNvPr id="148" name="Google Shape;148;p19"/>
            <p:cNvSpPr/>
            <p:nvPr/>
          </p:nvSpPr>
          <p:spPr>
            <a:xfrm>
              <a:off x="161340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49" name="Google Shape;149;p19"/>
            <p:cNvSpPr/>
            <p:nvPr/>
          </p:nvSpPr>
          <p:spPr>
            <a:xfrm>
              <a:off x="32276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0" name="Google Shape;150;p19"/>
            <p:cNvSpPr/>
            <p:nvPr/>
          </p:nvSpPr>
          <p:spPr>
            <a:xfrm>
              <a:off x="37652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1" name="Google Shape;151;p19"/>
            <p:cNvSpPr/>
            <p:nvPr/>
          </p:nvSpPr>
          <p:spPr>
            <a:xfrm>
              <a:off x="26894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2" name="Google Shape;152;p19"/>
            <p:cNvSpPr/>
            <p:nvPr/>
          </p:nvSpPr>
          <p:spPr>
            <a:xfrm>
              <a:off x="21518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3" name="Google Shape;153;p19"/>
            <p:cNvSpPr/>
            <p:nvPr/>
          </p:nvSpPr>
          <p:spPr>
            <a:xfrm>
              <a:off x="53792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4" name="Google Shape;154;p19"/>
            <p:cNvSpPr/>
            <p:nvPr/>
          </p:nvSpPr>
          <p:spPr>
            <a:xfrm>
              <a:off x="59168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5" name="Google Shape;155;p19"/>
            <p:cNvSpPr/>
            <p:nvPr/>
          </p:nvSpPr>
          <p:spPr>
            <a:xfrm>
              <a:off x="48410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6" name="Google Shape;156;p19"/>
            <p:cNvSpPr/>
            <p:nvPr/>
          </p:nvSpPr>
          <p:spPr>
            <a:xfrm>
              <a:off x="43034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7" name="Google Shape;157;p19"/>
            <p:cNvSpPr/>
            <p:nvPr/>
          </p:nvSpPr>
          <p:spPr>
            <a:xfrm>
              <a:off x="699235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8" name="Google Shape;158;p19"/>
            <p:cNvSpPr/>
            <p:nvPr/>
          </p:nvSpPr>
          <p:spPr>
            <a:xfrm>
              <a:off x="6454750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9" name="Google Shape;159;p19"/>
            <p:cNvSpPr/>
            <p:nvPr/>
          </p:nvSpPr>
          <p:spPr>
            <a:xfrm>
              <a:off x="161340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0" name="Google Shape;160;p19"/>
            <p:cNvSpPr/>
            <p:nvPr/>
          </p:nvSpPr>
          <p:spPr>
            <a:xfrm>
              <a:off x="37652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1" name="Google Shape;161;p19"/>
            <p:cNvSpPr/>
            <p:nvPr/>
          </p:nvSpPr>
          <p:spPr>
            <a:xfrm>
              <a:off x="26894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2" name="Google Shape;162;p19"/>
            <p:cNvSpPr/>
            <p:nvPr/>
          </p:nvSpPr>
          <p:spPr>
            <a:xfrm>
              <a:off x="21518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3" name="Google Shape;163;p19"/>
            <p:cNvSpPr/>
            <p:nvPr/>
          </p:nvSpPr>
          <p:spPr>
            <a:xfrm>
              <a:off x="32276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4" name="Google Shape;164;p19"/>
            <p:cNvSpPr/>
            <p:nvPr/>
          </p:nvSpPr>
          <p:spPr>
            <a:xfrm>
              <a:off x="59168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5" name="Google Shape;165;p19"/>
            <p:cNvSpPr/>
            <p:nvPr/>
          </p:nvSpPr>
          <p:spPr>
            <a:xfrm>
              <a:off x="48410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6" name="Google Shape;166;p19"/>
            <p:cNvSpPr/>
            <p:nvPr/>
          </p:nvSpPr>
          <p:spPr>
            <a:xfrm>
              <a:off x="43034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7" name="Google Shape;167;p19"/>
            <p:cNvSpPr/>
            <p:nvPr/>
          </p:nvSpPr>
          <p:spPr>
            <a:xfrm>
              <a:off x="53792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8" name="Google Shape;168;p19"/>
            <p:cNvSpPr/>
            <p:nvPr/>
          </p:nvSpPr>
          <p:spPr>
            <a:xfrm>
              <a:off x="699235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9" name="Google Shape;169;p19"/>
            <p:cNvSpPr/>
            <p:nvPr/>
          </p:nvSpPr>
          <p:spPr>
            <a:xfrm>
              <a:off x="6454750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0" name="Google Shape;170;p19"/>
            <p:cNvSpPr/>
            <p:nvPr/>
          </p:nvSpPr>
          <p:spPr>
            <a:xfrm>
              <a:off x="537600" y="28405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1" name="Google Shape;171;p19"/>
            <p:cNvSpPr/>
            <p:nvPr/>
          </p:nvSpPr>
          <p:spPr>
            <a:xfrm>
              <a:off x="53760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2" name="Google Shape;172;p19"/>
            <p:cNvSpPr/>
            <p:nvPr/>
          </p:nvSpPr>
          <p:spPr>
            <a:xfrm>
              <a:off x="806815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3" name="Google Shape;173;p19"/>
            <p:cNvSpPr/>
            <p:nvPr/>
          </p:nvSpPr>
          <p:spPr>
            <a:xfrm>
              <a:off x="8068150" y="2840650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4" name="Google Shape;174;p19"/>
            <p:cNvSpPr/>
            <p:nvPr/>
          </p:nvSpPr>
          <p:spPr>
            <a:xfrm>
              <a:off x="161340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5" name="Google Shape;175;p19"/>
            <p:cNvSpPr/>
            <p:nvPr/>
          </p:nvSpPr>
          <p:spPr>
            <a:xfrm>
              <a:off x="32276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6" name="Google Shape;176;p19"/>
            <p:cNvSpPr/>
            <p:nvPr/>
          </p:nvSpPr>
          <p:spPr>
            <a:xfrm>
              <a:off x="26894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7" name="Google Shape;177;p19"/>
            <p:cNvSpPr/>
            <p:nvPr/>
          </p:nvSpPr>
          <p:spPr>
            <a:xfrm>
              <a:off x="21518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8" name="Google Shape;178;p19"/>
            <p:cNvSpPr/>
            <p:nvPr/>
          </p:nvSpPr>
          <p:spPr>
            <a:xfrm>
              <a:off x="37652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9" name="Google Shape;179;p19"/>
            <p:cNvSpPr/>
            <p:nvPr/>
          </p:nvSpPr>
          <p:spPr>
            <a:xfrm rot="-5400000">
              <a:off x="537556" y="68961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0" name="Google Shape;180;p19"/>
            <p:cNvSpPr/>
            <p:nvPr/>
          </p:nvSpPr>
          <p:spPr>
            <a:xfrm>
              <a:off x="53792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1" name="Google Shape;181;p19"/>
            <p:cNvSpPr/>
            <p:nvPr/>
          </p:nvSpPr>
          <p:spPr>
            <a:xfrm>
              <a:off x="48410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2" name="Google Shape;182;p19"/>
            <p:cNvSpPr/>
            <p:nvPr/>
          </p:nvSpPr>
          <p:spPr>
            <a:xfrm>
              <a:off x="43034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3" name="Google Shape;183;p19"/>
            <p:cNvSpPr/>
            <p:nvPr/>
          </p:nvSpPr>
          <p:spPr>
            <a:xfrm>
              <a:off x="59168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4" name="Google Shape;184;p19"/>
            <p:cNvSpPr/>
            <p:nvPr/>
          </p:nvSpPr>
          <p:spPr>
            <a:xfrm>
              <a:off x="699235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5" name="Google Shape;185;p19"/>
            <p:cNvSpPr/>
            <p:nvPr/>
          </p:nvSpPr>
          <p:spPr>
            <a:xfrm>
              <a:off x="6454750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6" name="Google Shape;186;p19"/>
            <p:cNvSpPr/>
            <p:nvPr/>
          </p:nvSpPr>
          <p:spPr>
            <a:xfrm>
              <a:off x="161340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7" name="Google Shape;187;p19"/>
            <p:cNvSpPr/>
            <p:nvPr/>
          </p:nvSpPr>
          <p:spPr>
            <a:xfrm>
              <a:off x="32276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8" name="Google Shape;188;p19"/>
            <p:cNvSpPr/>
            <p:nvPr/>
          </p:nvSpPr>
          <p:spPr>
            <a:xfrm>
              <a:off x="37652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9" name="Google Shape;189;p19"/>
            <p:cNvSpPr/>
            <p:nvPr/>
          </p:nvSpPr>
          <p:spPr>
            <a:xfrm>
              <a:off x="26894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0" name="Google Shape;190;p19"/>
            <p:cNvSpPr/>
            <p:nvPr/>
          </p:nvSpPr>
          <p:spPr>
            <a:xfrm>
              <a:off x="21518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1" name="Google Shape;191;p19"/>
            <p:cNvSpPr/>
            <p:nvPr/>
          </p:nvSpPr>
          <p:spPr>
            <a:xfrm>
              <a:off x="53792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2" name="Google Shape;192;p19"/>
            <p:cNvSpPr/>
            <p:nvPr/>
          </p:nvSpPr>
          <p:spPr>
            <a:xfrm>
              <a:off x="59168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3" name="Google Shape;193;p19"/>
            <p:cNvSpPr/>
            <p:nvPr/>
          </p:nvSpPr>
          <p:spPr>
            <a:xfrm>
              <a:off x="48410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4" name="Google Shape;194;p19"/>
            <p:cNvSpPr/>
            <p:nvPr/>
          </p:nvSpPr>
          <p:spPr>
            <a:xfrm>
              <a:off x="43034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5" name="Google Shape;195;p19"/>
            <p:cNvSpPr/>
            <p:nvPr/>
          </p:nvSpPr>
          <p:spPr>
            <a:xfrm>
              <a:off x="699235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6" name="Google Shape;196;p19"/>
            <p:cNvSpPr/>
            <p:nvPr/>
          </p:nvSpPr>
          <p:spPr>
            <a:xfrm>
              <a:off x="6454750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7" name="Google Shape;197;p19"/>
            <p:cNvSpPr/>
            <p:nvPr/>
          </p:nvSpPr>
          <p:spPr>
            <a:xfrm>
              <a:off x="537600" y="23026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8" name="Google Shape;198;p19"/>
            <p:cNvSpPr/>
            <p:nvPr/>
          </p:nvSpPr>
          <p:spPr>
            <a:xfrm>
              <a:off x="8068150" y="2302800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9" name="Google Shape;199;p19"/>
            <p:cNvSpPr/>
            <p:nvPr/>
          </p:nvSpPr>
          <p:spPr>
            <a:xfrm rot="5400000">
              <a:off x="537644" y="68961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0" name="Google Shape;200;p19"/>
            <p:cNvSpPr/>
            <p:nvPr/>
          </p:nvSpPr>
          <p:spPr>
            <a:xfrm rot="5400000">
              <a:off x="7530319" y="337826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1" name="Google Shape;201;p19"/>
            <p:cNvSpPr/>
            <p:nvPr/>
          </p:nvSpPr>
          <p:spPr>
            <a:xfrm rot="-5400000">
              <a:off x="7530231" y="337826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2" name="Google Shape;202;p19"/>
            <p:cNvSpPr/>
            <p:nvPr/>
          </p:nvSpPr>
          <p:spPr>
            <a:xfrm rot="10800000">
              <a:off x="537600" y="3377763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3" name="Google Shape;203;p19"/>
            <p:cNvSpPr/>
            <p:nvPr/>
          </p:nvSpPr>
          <p:spPr>
            <a:xfrm>
              <a:off x="537600" y="3377675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4" name="Google Shape;204;p19"/>
            <p:cNvSpPr/>
            <p:nvPr/>
          </p:nvSpPr>
          <p:spPr>
            <a:xfrm>
              <a:off x="7530275" y="689375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5" name="Google Shape;205;p19"/>
            <p:cNvSpPr/>
            <p:nvPr/>
          </p:nvSpPr>
          <p:spPr>
            <a:xfrm rot="10800000">
              <a:off x="7530275" y="689463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206" name="Google Shape;206;p19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07" name="Google Shape;207;p19"/>
          <p:cNvSpPr txBox="1"/>
          <p:nvPr>
            <p:ph idx="1" type="body"/>
          </p:nvPr>
        </p:nvSpPr>
        <p:spPr>
          <a:xfrm>
            <a:off x="421035" y="224850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08" name="Google Shape;208;p19"/>
          <p:cNvSpPr txBox="1"/>
          <p:nvPr>
            <p:ph idx="2" type="body"/>
          </p:nvPr>
        </p:nvSpPr>
        <p:spPr>
          <a:xfrm>
            <a:off x="6772321" y="224850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09" name="Google Shape;209;p19"/>
          <p:cNvSpPr txBox="1"/>
          <p:nvPr>
            <p:ph idx="3" type="body"/>
          </p:nvPr>
        </p:nvSpPr>
        <p:spPr>
          <a:xfrm>
            <a:off x="421035" y="4573625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10" name="Google Shape;210;p19"/>
          <p:cNvSpPr txBox="1"/>
          <p:nvPr>
            <p:ph idx="4" type="body"/>
          </p:nvPr>
        </p:nvSpPr>
        <p:spPr>
          <a:xfrm>
            <a:off x="6772321" y="4573625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CUSTOM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"/>
          <p:cNvSpPr/>
          <p:nvPr>
            <p:ph idx="2" type="pic"/>
          </p:nvPr>
        </p:nvSpPr>
        <p:spPr>
          <a:xfrm>
            <a:off x="320135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13" name="Google Shape;213;p20"/>
          <p:cNvSpPr/>
          <p:nvPr/>
        </p:nvSpPr>
        <p:spPr>
          <a:xfrm>
            <a:off x="320135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4" name="Google Shape;214;p20"/>
          <p:cNvSpPr/>
          <p:nvPr/>
        </p:nvSpPr>
        <p:spPr>
          <a:xfrm>
            <a:off x="320100" y="1963005"/>
            <a:ext cx="28332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5" name="Google Shape;215;p20"/>
          <p:cNvSpPr txBox="1"/>
          <p:nvPr>
            <p:ph idx="1" type="subTitle"/>
          </p:nvPr>
        </p:nvSpPr>
        <p:spPr>
          <a:xfrm>
            <a:off x="382576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16" name="Google Shape;216;p20"/>
          <p:cNvSpPr txBox="1"/>
          <p:nvPr>
            <p:ph idx="3" type="body"/>
          </p:nvPr>
        </p:nvSpPr>
        <p:spPr>
          <a:xfrm>
            <a:off x="382576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7" name="Google Shape;217;p20"/>
          <p:cNvSpPr/>
          <p:nvPr>
            <p:ph idx="4" type="pic"/>
          </p:nvPr>
        </p:nvSpPr>
        <p:spPr>
          <a:xfrm>
            <a:off x="3153490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18" name="Google Shape;218;p20"/>
          <p:cNvSpPr/>
          <p:nvPr/>
        </p:nvSpPr>
        <p:spPr>
          <a:xfrm>
            <a:off x="3153490" y="1405791"/>
            <a:ext cx="805800" cy="55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9" name="Google Shape;219;p20"/>
          <p:cNvSpPr/>
          <p:nvPr/>
        </p:nvSpPr>
        <p:spPr>
          <a:xfrm>
            <a:off x="3153455" y="1963005"/>
            <a:ext cx="2833200" cy="121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0" name="Google Shape;220;p20"/>
          <p:cNvSpPr txBox="1"/>
          <p:nvPr>
            <p:ph idx="5" type="subTitle"/>
          </p:nvPr>
        </p:nvSpPr>
        <p:spPr>
          <a:xfrm>
            <a:off x="3215931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21" name="Google Shape;221;p20"/>
          <p:cNvSpPr txBox="1"/>
          <p:nvPr>
            <p:ph idx="6" type="body"/>
          </p:nvPr>
        </p:nvSpPr>
        <p:spPr>
          <a:xfrm>
            <a:off x="3215931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2" name="Google Shape;222;p20"/>
          <p:cNvSpPr/>
          <p:nvPr>
            <p:ph idx="7" type="pic"/>
          </p:nvPr>
        </p:nvSpPr>
        <p:spPr>
          <a:xfrm>
            <a:off x="5986869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20"/>
          <p:cNvSpPr/>
          <p:nvPr/>
        </p:nvSpPr>
        <p:spPr>
          <a:xfrm>
            <a:off x="5986869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4" name="Google Shape;224;p20"/>
          <p:cNvSpPr/>
          <p:nvPr/>
        </p:nvSpPr>
        <p:spPr>
          <a:xfrm>
            <a:off x="5986834" y="1963005"/>
            <a:ext cx="28332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5" name="Google Shape;225;p20"/>
          <p:cNvSpPr txBox="1"/>
          <p:nvPr>
            <p:ph idx="8" type="subTitle"/>
          </p:nvPr>
        </p:nvSpPr>
        <p:spPr>
          <a:xfrm>
            <a:off x="6049311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26" name="Google Shape;226;p20"/>
          <p:cNvSpPr txBox="1"/>
          <p:nvPr>
            <p:ph idx="9" type="body"/>
          </p:nvPr>
        </p:nvSpPr>
        <p:spPr>
          <a:xfrm>
            <a:off x="6049311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7" name="Google Shape;227;p20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CUSTOM_1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/>
          <p:nvPr>
            <p:ph idx="2" type="pic"/>
          </p:nvPr>
        </p:nvSpPr>
        <p:spPr>
          <a:xfrm>
            <a:off x="320153" y="3180166"/>
            <a:ext cx="42498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30" name="Google Shape;230;p21"/>
          <p:cNvSpPr/>
          <p:nvPr/>
        </p:nvSpPr>
        <p:spPr>
          <a:xfrm>
            <a:off x="320135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1" name="Google Shape;231;p21"/>
          <p:cNvSpPr/>
          <p:nvPr/>
        </p:nvSpPr>
        <p:spPr>
          <a:xfrm>
            <a:off x="320100" y="1963000"/>
            <a:ext cx="42498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2" name="Google Shape;232;p21"/>
          <p:cNvSpPr txBox="1"/>
          <p:nvPr>
            <p:ph idx="1" type="subTitle"/>
          </p:nvPr>
        </p:nvSpPr>
        <p:spPr>
          <a:xfrm>
            <a:off x="382576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33" name="Google Shape;233;p21"/>
          <p:cNvSpPr txBox="1"/>
          <p:nvPr>
            <p:ph idx="3" type="body"/>
          </p:nvPr>
        </p:nvSpPr>
        <p:spPr>
          <a:xfrm>
            <a:off x="413816" y="2021129"/>
            <a:ext cx="40362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4" name="Google Shape;234;p21"/>
          <p:cNvSpPr/>
          <p:nvPr>
            <p:ph idx="4" type="pic"/>
          </p:nvPr>
        </p:nvSpPr>
        <p:spPr>
          <a:xfrm>
            <a:off x="4570230" y="3180166"/>
            <a:ext cx="42498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35" name="Google Shape;235;p21"/>
          <p:cNvSpPr/>
          <p:nvPr/>
        </p:nvSpPr>
        <p:spPr>
          <a:xfrm>
            <a:off x="4570578" y="1405791"/>
            <a:ext cx="805800" cy="55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6" name="Google Shape;236;p21"/>
          <p:cNvSpPr/>
          <p:nvPr/>
        </p:nvSpPr>
        <p:spPr>
          <a:xfrm>
            <a:off x="4570177" y="1963000"/>
            <a:ext cx="4249800" cy="121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7" name="Google Shape;237;p21"/>
          <p:cNvSpPr txBox="1"/>
          <p:nvPr>
            <p:ph idx="5" type="subTitle"/>
          </p:nvPr>
        </p:nvSpPr>
        <p:spPr>
          <a:xfrm>
            <a:off x="4633019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38" name="Google Shape;238;p21"/>
          <p:cNvSpPr txBox="1"/>
          <p:nvPr>
            <p:ph idx="6" type="body"/>
          </p:nvPr>
        </p:nvSpPr>
        <p:spPr>
          <a:xfrm>
            <a:off x="4663893" y="2021129"/>
            <a:ext cx="40362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9" name="Google Shape;239;p21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3033">
          <p15:clr>
            <a:srgbClr val="E46962"/>
          </p15:clr>
        </p15:guide>
        <p15:guide id="2" pos="202">
          <p15:clr>
            <a:srgbClr val="E46962"/>
          </p15:clr>
        </p15:guide>
        <p15:guide id="3" pos="5556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 type="secHead">
  <p:cSld name="SECTION_HEADER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2"/>
          <p:cNvSpPr/>
          <p:nvPr/>
        </p:nvSpPr>
        <p:spPr>
          <a:xfrm>
            <a:off x="0" y="1370900"/>
            <a:ext cx="45696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42" name="Google Shape;24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3" name="Google Shape;243;p22"/>
          <p:cNvSpPr txBox="1"/>
          <p:nvPr>
            <p:ph idx="1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44" name="Google Shape;244;p22"/>
          <p:cNvSpPr txBox="1"/>
          <p:nvPr>
            <p:ph idx="2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5" name="Google Shape;245;p22"/>
          <p:cNvSpPr/>
          <p:nvPr/>
        </p:nvSpPr>
        <p:spPr>
          <a:xfrm>
            <a:off x="4574400" y="1370900"/>
            <a:ext cx="4569600" cy="377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46" name="Google Shape;246;p22"/>
          <p:cNvSpPr txBox="1"/>
          <p:nvPr>
            <p:ph idx="3" type="subTitle"/>
          </p:nvPr>
        </p:nvSpPr>
        <p:spPr>
          <a:xfrm>
            <a:off x="50265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47" name="Google Shape;247;p22"/>
          <p:cNvSpPr txBox="1"/>
          <p:nvPr>
            <p:ph idx="4" type="body"/>
          </p:nvPr>
        </p:nvSpPr>
        <p:spPr>
          <a:xfrm>
            <a:off x="50265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8" name="Google Shape;248;p22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SECTION_HEADER_3"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3"/>
          <p:cNvSpPr/>
          <p:nvPr/>
        </p:nvSpPr>
        <p:spPr>
          <a:xfrm>
            <a:off x="0" y="1370900"/>
            <a:ext cx="4569600" cy="187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1" name="Google Shape;251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2" name="Google Shape;252;p23"/>
          <p:cNvSpPr/>
          <p:nvPr/>
        </p:nvSpPr>
        <p:spPr>
          <a:xfrm>
            <a:off x="4569600" y="1370900"/>
            <a:ext cx="4574400" cy="18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3" name="Google Shape;253;p23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54" name="Google Shape;254;p23"/>
          <p:cNvSpPr/>
          <p:nvPr/>
        </p:nvSpPr>
        <p:spPr>
          <a:xfrm>
            <a:off x="0" y="3241100"/>
            <a:ext cx="4569600" cy="1902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5" name="Google Shape;255;p23"/>
          <p:cNvSpPr txBox="1"/>
          <p:nvPr>
            <p:ph idx="1" type="subTitle"/>
          </p:nvPr>
        </p:nvSpPr>
        <p:spPr>
          <a:xfrm>
            <a:off x="452100" y="353060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56" name="Google Shape;256;p23"/>
          <p:cNvSpPr txBox="1"/>
          <p:nvPr>
            <p:ph idx="2" type="body"/>
          </p:nvPr>
        </p:nvSpPr>
        <p:spPr>
          <a:xfrm>
            <a:off x="452100" y="415380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7" name="Google Shape;257;p23"/>
          <p:cNvSpPr/>
          <p:nvPr/>
        </p:nvSpPr>
        <p:spPr>
          <a:xfrm>
            <a:off x="4569600" y="3241100"/>
            <a:ext cx="4574400" cy="1902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8" name="Google Shape;258;p23"/>
          <p:cNvSpPr txBox="1"/>
          <p:nvPr>
            <p:ph idx="3" type="subTitle"/>
          </p:nvPr>
        </p:nvSpPr>
        <p:spPr>
          <a:xfrm>
            <a:off x="452100" y="15404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59" name="Google Shape;259;p23"/>
          <p:cNvSpPr txBox="1"/>
          <p:nvPr>
            <p:ph idx="4" type="body"/>
          </p:nvPr>
        </p:nvSpPr>
        <p:spPr>
          <a:xfrm>
            <a:off x="452100" y="21636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0" name="Google Shape;260;p23"/>
          <p:cNvSpPr txBox="1"/>
          <p:nvPr>
            <p:ph idx="5" type="subTitle"/>
          </p:nvPr>
        </p:nvSpPr>
        <p:spPr>
          <a:xfrm>
            <a:off x="4979100" y="15404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61" name="Google Shape;261;p23"/>
          <p:cNvSpPr txBox="1"/>
          <p:nvPr>
            <p:ph idx="6" type="body"/>
          </p:nvPr>
        </p:nvSpPr>
        <p:spPr>
          <a:xfrm>
            <a:off x="4979100" y="21636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2" name="Google Shape;262;p23"/>
          <p:cNvSpPr txBox="1"/>
          <p:nvPr>
            <p:ph idx="7" type="subTitle"/>
          </p:nvPr>
        </p:nvSpPr>
        <p:spPr>
          <a:xfrm>
            <a:off x="4979100" y="34597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63" name="Google Shape;263;p23"/>
          <p:cNvSpPr txBox="1"/>
          <p:nvPr>
            <p:ph idx="8" type="body"/>
          </p:nvPr>
        </p:nvSpPr>
        <p:spPr>
          <a:xfrm>
            <a:off x="4979100" y="40829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SECTION_HEADER_2"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4"/>
          <p:cNvSpPr/>
          <p:nvPr/>
        </p:nvSpPr>
        <p:spPr>
          <a:xfrm>
            <a:off x="0" y="1370900"/>
            <a:ext cx="30480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6" name="Google Shape;266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7" name="Google Shape;267;p24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68" name="Google Shape;268;p24"/>
          <p:cNvSpPr/>
          <p:nvPr/>
        </p:nvSpPr>
        <p:spPr>
          <a:xfrm>
            <a:off x="3048000" y="1370900"/>
            <a:ext cx="3048000" cy="377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9" name="Google Shape;269;p24"/>
          <p:cNvSpPr/>
          <p:nvPr/>
        </p:nvSpPr>
        <p:spPr>
          <a:xfrm>
            <a:off x="6096000" y="1370900"/>
            <a:ext cx="30480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70" name="Google Shape;270;p24"/>
          <p:cNvSpPr txBox="1"/>
          <p:nvPr>
            <p:ph idx="1" type="subTitle"/>
          </p:nvPr>
        </p:nvSpPr>
        <p:spPr>
          <a:xfrm>
            <a:off x="338225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1" name="Google Shape;271;p24"/>
          <p:cNvSpPr txBox="1"/>
          <p:nvPr>
            <p:ph idx="2" type="body"/>
          </p:nvPr>
        </p:nvSpPr>
        <p:spPr>
          <a:xfrm>
            <a:off x="338225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2" name="Google Shape;272;p24"/>
          <p:cNvSpPr txBox="1"/>
          <p:nvPr>
            <p:ph idx="3" type="subTitle"/>
          </p:nvPr>
        </p:nvSpPr>
        <p:spPr>
          <a:xfrm>
            <a:off x="3411300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3" name="Google Shape;273;p24"/>
          <p:cNvSpPr txBox="1"/>
          <p:nvPr>
            <p:ph idx="4" type="body"/>
          </p:nvPr>
        </p:nvSpPr>
        <p:spPr>
          <a:xfrm>
            <a:off x="3411300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4" name="Google Shape;274;p24"/>
          <p:cNvSpPr txBox="1"/>
          <p:nvPr>
            <p:ph idx="5" type="subTitle"/>
          </p:nvPr>
        </p:nvSpPr>
        <p:spPr>
          <a:xfrm>
            <a:off x="6484375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5" name="Google Shape;275;p24"/>
          <p:cNvSpPr txBox="1"/>
          <p:nvPr>
            <p:ph idx="6" type="body"/>
          </p:nvPr>
        </p:nvSpPr>
        <p:spPr>
          <a:xfrm>
            <a:off x="6484375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title, body and image">
  <p:cSld name="SECTION_HEADER_1"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5"/>
          <p:cNvSpPr/>
          <p:nvPr/>
        </p:nvSpPr>
        <p:spPr>
          <a:xfrm>
            <a:off x="0" y="1374200"/>
            <a:ext cx="4569600" cy="376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78" name="Google Shape;278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9" name="Google Shape;279;p25"/>
          <p:cNvSpPr/>
          <p:nvPr>
            <p:ph idx="2" type="pic"/>
          </p:nvPr>
        </p:nvSpPr>
        <p:spPr>
          <a:xfrm>
            <a:off x="4569600" y="1374200"/>
            <a:ext cx="4574400" cy="3769200"/>
          </a:xfrm>
          <a:prstGeom prst="rect">
            <a:avLst/>
          </a:prstGeom>
          <a:noFill/>
          <a:ln>
            <a:noFill/>
          </a:ln>
        </p:spPr>
      </p:sp>
      <p:sp>
        <p:nvSpPr>
          <p:cNvPr id="280" name="Google Shape;280;p25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81" name="Google Shape;281;p25"/>
          <p:cNvSpPr txBox="1"/>
          <p:nvPr>
            <p:ph idx="1" type="body"/>
          </p:nvPr>
        </p:nvSpPr>
        <p:spPr>
          <a:xfrm>
            <a:off x="452100" y="1869650"/>
            <a:ext cx="3755400" cy="277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2" name="Google Shape;282;p25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SECTION_HEADER_1_1"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5" name="Google Shape;285;p26"/>
          <p:cNvSpPr/>
          <p:nvPr>
            <p:ph idx="2" type="pic"/>
          </p:nvPr>
        </p:nvSpPr>
        <p:spPr>
          <a:xfrm>
            <a:off x="0" y="1374200"/>
            <a:ext cx="9144000" cy="3791400"/>
          </a:xfrm>
          <a:prstGeom prst="rect">
            <a:avLst/>
          </a:prstGeom>
          <a:noFill/>
          <a:ln>
            <a:noFill/>
          </a:ln>
        </p:spPr>
      </p:sp>
      <p:sp>
        <p:nvSpPr>
          <p:cNvPr id="286" name="Google Shape;286;p26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subtitle, body and image " type="tx">
  <p:cSld name="TITLE_AND_BODY"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9" name="Google Shape;289;p27"/>
          <p:cNvSpPr/>
          <p:nvPr/>
        </p:nvSpPr>
        <p:spPr>
          <a:xfrm>
            <a:off x="0" y="1370900"/>
            <a:ext cx="49071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0" name="Google Shape;290;p27"/>
          <p:cNvSpPr txBox="1"/>
          <p:nvPr>
            <p:ph idx="1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91" name="Google Shape;291;p27"/>
          <p:cNvSpPr txBox="1"/>
          <p:nvPr>
            <p:ph idx="2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92" name="Google Shape;292;p27"/>
          <p:cNvSpPr txBox="1"/>
          <p:nvPr>
            <p:ph idx="3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3" name="Google Shape;293;p27"/>
          <p:cNvSpPr/>
          <p:nvPr>
            <p:ph idx="4" type="pic"/>
          </p:nvPr>
        </p:nvSpPr>
        <p:spPr>
          <a:xfrm>
            <a:off x="4907150" y="0"/>
            <a:ext cx="4236900" cy="5153400"/>
          </a:xfrm>
          <a:prstGeom prst="rect">
            <a:avLst/>
          </a:prstGeom>
          <a:noFill/>
          <a:ln>
            <a:noFill/>
          </a:ln>
        </p:spPr>
      </p:sp>
      <p:sp>
        <p:nvSpPr>
          <p:cNvPr id="294" name="Google Shape;294;p27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one column text">
  <p:cSld name="TITLE_AND_BODY_1"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7" name="Google Shape;297;p28"/>
          <p:cNvSpPr/>
          <p:nvPr/>
        </p:nvSpPr>
        <p:spPr>
          <a:xfrm>
            <a:off x="0" y="1370900"/>
            <a:ext cx="49071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8" name="Google Shape;298;p28"/>
          <p:cNvSpPr/>
          <p:nvPr/>
        </p:nvSpPr>
        <p:spPr>
          <a:xfrm>
            <a:off x="4909625" y="-100"/>
            <a:ext cx="42345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9" name="Google Shape;299;p28"/>
          <p:cNvSpPr txBox="1"/>
          <p:nvPr>
            <p:ph idx="1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300" name="Google Shape;300;p28"/>
          <p:cNvSpPr txBox="1"/>
          <p:nvPr>
            <p:ph idx="2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1" name="Google Shape;301;p28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302" name="Google Shape;302;p28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twoColTx">
  <p:cSld name="TITLE_AND_TWO_COLUMNS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05" name="Google Shape;305;p29"/>
          <p:cNvGrpSpPr/>
          <p:nvPr/>
        </p:nvGrpSpPr>
        <p:grpSpPr>
          <a:xfrm>
            <a:off x="-300" y="-104"/>
            <a:ext cx="9144304" cy="5143511"/>
            <a:chOff x="-300" y="-104"/>
            <a:chExt cx="9144304" cy="5143511"/>
          </a:xfrm>
        </p:grpSpPr>
        <p:sp>
          <p:nvSpPr>
            <p:cNvPr id="306" name="Google Shape;306;p29"/>
            <p:cNvSpPr/>
            <p:nvPr/>
          </p:nvSpPr>
          <p:spPr>
            <a:xfrm>
              <a:off x="0" y="463580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07" name="Google Shape;307;p29"/>
            <p:cNvSpPr/>
            <p:nvPr/>
          </p:nvSpPr>
          <p:spPr>
            <a:xfrm rot="-5400000">
              <a:off x="15235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29"/>
            <p:cNvSpPr/>
            <p:nvPr/>
          </p:nvSpPr>
          <p:spPr>
            <a:xfrm rot="-5400000">
              <a:off x="5074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29"/>
            <p:cNvSpPr/>
            <p:nvPr/>
          </p:nvSpPr>
          <p:spPr>
            <a:xfrm rot="-5400000">
              <a:off x="10155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0" name="Google Shape;310;p29"/>
            <p:cNvSpPr/>
            <p:nvPr/>
          </p:nvSpPr>
          <p:spPr>
            <a:xfrm rot="-5400000">
              <a:off x="20316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1" name="Google Shape;311;p29"/>
            <p:cNvSpPr/>
            <p:nvPr/>
          </p:nvSpPr>
          <p:spPr>
            <a:xfrm rot="-5400000">
              <a:off x="35557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29"/>
            <p:cNvSpPr/>
            <p:nvPr/>
          </p:nvSpPr>
          <p:spPr>
            <a:xfrm rot="-5400000">
              <a:off x="25396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29"/>
            <p:cNvSpPr/>
            <p:nvPr/>
          </p:nvSpPr>
          <p:spPr>
            <a:xfrm rot="-5400000">
              <a:off x="30477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4" name="Google Shape;314;p29"/>
            <p:cNvSpPr/>
            <p:nvPr/>
          </p:nvSpPr>
          <p:spPr>
            <a:xfrm rot="-5400000">
              <a:off x="40638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5" name="Google Shape;315;p29"/>
            <p:cNvSpPr/>
            <p:nvPr/>
          </p:nvSpPr>
          <p:spPr>
            <a:xfrm rot="-5400000">
              <a:off x="45718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29"/>
            <p:cNvSpPr/>
            <p:nvPr/>
          </p:nvSpPr>
          <p:spPr>
            <a:xfrm rot="-5400000">
              <a:off x="50799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7" name="Google Shape;317;p29"/>
            <p:cNvSpPr/>
            <p:nvPr/>
          </p:nvSpPr>
          <p:spPr>
            <a:xfrm rot="-5400000">
              <a:off x="55879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29"/>
            <p:cNvSpPr/>
            <p:nvPr/>
          </p:nvSpPr>
          <p:spPr>
            <a:xfrm rot="-5400000">
              <a:off x="60960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9" name="Google Shape;319;p29"/>
            <p:cNvSpPr/>
            <p:nvPr/>
          </p:nvSpPr>
          <p:spPr>
            <a:xfrm rot="-5400000">
              <a:off x="66040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29"/>
            <p:cNvSpPr/>
            <p:nvPr/>
          </p:nvSpPr>
          <p:spPr>
            <a:xfrm rot="-5400000">
              <a:off x="71121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1" name="Google Shape;321;p29"/>
            <p:cNvSpPr/>
            <p:nvPr/>
          </p:nvSpPr>
          <p:spPr>
            <a:xfrm rot="-5400000">
              <a:off x="76201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29"/>
            <p:cNvSpPr/>
            <p:nvPr/>
          </p:nvSpPr>
          <p:spPr>
            <a:xfrm rot="-5400000">
              <a:off x="81282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 rot="-5400000">
              <a:off x="86362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-300" y="103015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-300" y="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-300" y="504275"/>
              <a:ext cx="507900" cy="525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-300" y="154522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-300" y="3090456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-300" y="2060304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-300" y="2575380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-300" y="360553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2" name="Google Shape;332;p29"/>
            <p:cNvSpPr/>
            <p:nvPr/>
          </p:nvSpPr>
          <p:spPr>
            <a:xfrm>
              <a:off x="-300" y="412060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29"/>
            <p:cNvSpPr/>
            <p:nvPr/>
          </p:nvSpPr>
          <p:spPr>
            <a:xfrm>
              <a:off x="507600" y="5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 rot="-5400000">
              <a:off x="20311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29"/>
            <p:cNvSpPr/>
            <p:nvPr/>
          </p:nvSpPr>
          <p:spPr>
            <a:xfrm rot="-5400000">
              <a:off x="10150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6" name="Google Shape;336;p29"/>
            <p:cNvSpPr/>
            <p:nvPr/>
          </p:nvSpPr>
          <p:spPr>
            <a:xfrm rot="-5400000">
              <a:off x="15231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7" name="Google Shape;337;p29"/>
            <p:cNvSpPr/>
            <p:nvPr/>
          </p:nvSpPr>
          <p:spPr>
            <a:xfrm rot="-5400000">
              <a:off x="25392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8" name="Google Shape;338;p29"/>
            <p:cNvSpPr/>
            <p:nvPr/>
          </p:nvSpPr>
          <p:spPr>
            <a:xfrm rot="-5400000">
              <a:off x="40633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29"/>
            <p:cNvSpPr/>
            <p:nvPr/>
          </p:nvSpPr>
          <p:spPr>
            <a:xfrm rot="-5400000">
              <a:off x="30472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0" name="Google Shape;340;p29"/>
            <p:cNvSpPr/>
            <p:nvPr/>
          </p:nvSpPr>
          <p:spPr>
            <a:xfrm rot="-5400000">
              <a:off x="35553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1" name="Google Shape;341;p29"/>
            <p:cNvSpPr/>
            <p:nvPr/>
          </p:nvSpPr>
          <p:spPr>
            <a:xfrm rot="-5400000">
              <a:off x="45714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2" name="Google Shape;342;p29"/>
            <p:cNvSpPr/>
            <p:nvPr/>
          </p:nvSpPr>
          <p:spPr>
            <a:xfrm rot="-5400000">
              <a:off x="50794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29"/>
            <p:cNvSpPr/>
            <p:nvPr/>
          </p:nvSpPr>
          <p:spPr>
            <a:xfrm rot="-5400000">
              <a:off x="55875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4" name="Google Shape;344;p29"/>
            <p:cNvSpPr/>
            <p:nvPr/>
          </p:nvSpPr>
          <p:spPr>
            <a:xfrm rot="-5400000">
              <a:off x="60955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5" name="Google Shape;345;p29"/>
            <p:cNvSpPr/>
            <p:nvPr/>
          </p:nvSpPr>
          <p:spPr>
            <a:xfrm rot="-5400000">
              <a:off x="66036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6" name="Google Shape;346;p29"/>
            <p:cNvSpPr/>
            <p:nvPr/>
          </p:nvSpPr>
          <p:spPr>
            <a:xfrm rot="-5400000">
              <a:off x="71116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7" name="Google Shape;347;p29"/>
            <p:cNvSpPr/>
            <p:nvPr/>
          </p:nvSpPr>
          <p:spPr>
            <a:xfrm rot="-5400000">
              <a:off x="76197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8" name="Google Shape;348;p29"/>
            <p:cNvSpPr/>
            <p:nvPr/>
          </p:nvSpPr>
          <p:spPr>
            <a:xfrm rot="-5400000">
              <a:off x="81277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29"/>
            <p:cNvSpPr/>
            <p:nvPr/>
          </p:nvSpPr>
          <p:spPr>
            <a:xfrm rot="-5400000">
              <a:off x="8635804" y="-238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0" name="Google Shape;350;p29"/>
            <p:cNvSpPr/>
            <p:nvPr/>
          </p:nvSpPr>
          <p:spPr>
            <a:xfrm rot="10800000">
              <a:off x="8636100" y="360553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29"/>
            <p:cNvSpPr/>
            <p:nvPr/>
          </p:nvSpPr>
          <p:spPr>
            <a:xfrm rot="10800000">
              <a:off x="8636100" y="412060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2" name="Google Shape;352;p29"/>
            <p:cNvSpPr/>
            <p:nvPr/>
          </p:nvSpPr>
          <p:spPr>
            <a:xfrm rot="10800000">
              <a:off x="8636100" y="3090456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3" name="Google Shape;353;p29"/>
            <p:cNvSpPr/>
            <p:nvPr/>
          </p:nvSpPr>
          <p:spPr>
            <a:xfrm rot="10800000">
              <a:off x="8636100" y="154522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29"/>
            <p:cNvSpPr/>
            <p:nvPr/>
          </p:nvSpPr>
          <p:spPr>
            <a:xfrm rot="10800000">
              <a:off x="8636100" y="257538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29"/>
            <p:cNvSpPr/>
            <p:nvPr/>
          </p:nvSpPr>
          <p:spPr>
            <a:xfrm rot="10800000">
              <a:off x="8636100" y="2060304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6" name="Google Shape;356;p29"/>
            <p:cNvSpPr/>
            <p:nvPr/>
          </p:nvSpPr>
          <p:spPr>
            <a:xfrm rot="10800000">
              <a:off x="8636100" y="103015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7" name="Google Shape;357;p29"/>
            <p:cNvSpPr/>
            <p:nvPr/>
          </p:nvSpPr>
          <p:spPr>
            <a:xfrm rot="10800000">
              <a:off x="8636100" y="504275"/>
              <a:ext cx="507900" cy="525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8" name="Google Shape;358;p29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TITLE_AND_TWO_COLUMNS_1"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61" name="Google Shape;361;p30"/>
          <p:cNvGrpSpPr/>
          <p:nvPr/>
        </p:nvGrpSpPr>
        <p:grpSpPr>
          <a:xfrm>
            <a:off x="-300" y="-104"/>
            <a:ext cx="9144304" cy="5143511"/>
            <a:chOff x="-300" y="-104"/>
            <a:chExt cx="9144304" cy="5143511"/>
          </a:xfrm>
        </p:grpSpPr>
        <p:sp>
          <p:nvSpPr>
            <p:cNvPr id="362" name="Google Shape;362;p30"/>
            <p:cNvSpPr/>
            <p:nvPr/>
          </p:nvSpPr>
          <p:spPr>
            <a:xfrm>
              <a:off x="0" y="463580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3" name="Google Shape;363;p30"/>
            <p:cNvSpPr/>
            <p:nvPr/>
          </p:nvSpPr>
          <p:spPr>
            <a:xfrm rot="-5400000">
              <a:off x="15235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30"/>
            <p:cNvSpPr/>
            <p:nvPr/>
          </p:nvSpPr>
          <p:spPr>
            <a:xfrm rot="-5400000">
              <a:off x="5074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30"/>
            <p:cNvSpPr/>
            <p:nvPr/>
          </p:nvSpPr>
          <p:spPr>
            <a:xfrm rot="-5400000">
              <a:off x="10155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6" name="Google Shape;366;p30"/>
            <p:cNvSpPr/>
            <p:nvPr/>
          </p:nvSpPr>
          <p:spPr>
            <a:xfrm rot="-5400000">
              <a:off x="20316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7" name="Google Shape;367;p30"/>
            <p:cNvSpPr/>
            <p:nvPr/>
          </p:nvSpPr>
          <p:spPr>
            <a:xfrm rot="-5400000">
              <a:off x="35557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30"/>
            <p:cNvSpPr/>
            <p:nvPr/>
          </p:nvSpPr>
          <p:spPr>
            <a:xfrm rot="-5400000">
              <a:off x="25396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9" name="Google Shape;369;p30"/>
            <p:cNvSpPr/>
            <p:nvPr/>
          </p:nvSpPr>
          <p:spPr>
            <a:xfrm rot="-5400000">
              <a:off x="30477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0" name="Google Shape;370;p30"/>
            <p:cNvSpPr/>
            <p:nvPr/>
          </p:nvSpPr>
          <p:spPr>
            <a:xfrm rot="-5400000">
              <a:off x="40638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1" name="Google Shape;371;p30"/>
            <p:cNvSpPr/>
            <p:nvPr/>
          </p:nvSpPr>
          <p:spPr>
            <a:xfrm rot="-5400000">
              <a:off x="45718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30"/>
            <p:cNvSpPr/>
            <p:nvPr/>
          </p:nvSpPr>
          <p:spPr>
            <a:xfrm rot="-5400000">
              <a:off x="50799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3" name="Google Shape;373;p30"/>
            <p:cNvSpPr/>
            <p:nvPr/>
          </p:nvSpPr>
          <p:spPr>
            <a:xfrm rot="-5400000">
              <a:off x="55879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30"/>
            <p:cNvSpPr/>
            <p:nvPr/>
          </p:nvSpPr>
          <p:spPr>
            <a:xfrm rot="-5400000">
              <a:off x="60960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5" name="Google Shape;375;p30"/>
            <p:cNvSpPr/>
            <p:nvPr/>
          </p:nvSpPr>
          <p:spPr>
            <a:xfrm rot="-5400000">
              <a:off x="66040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30"/>
            <p:cNvSpPr/>
            <p:nvPr/>
          </p:nvSpPr>
          <p:spPr>
            <a:xfrm rot="-5400000">
              <a:off x="71121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7" name="Google Shape;377;p30"/>
            <p:cNvSpPr/>
            <p:nvPr/>
          </p:nvSpPr>
          <p:spPr>
            <a:xfrm rot="-5400000">
              <a:off x="76201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30"/>
            <p:cNvSpPr/>
            <p:nvPr/>
          </p:nvSpPr>
          <p:spPr>
            <a:xfrm rot="-5400000">
              <a:off x="81282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9" name="Google Shape;379;p30"/>
            <p:cNvSpPr/>
            <p:nvPr/>
          </p:nvSpPr>
          <p:spPr>
            <a:xfrm rot="-5400000">
              <a:off x="86362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0" name="Google Shape;380;p30"/>
            <p:cNvSpPr/>
            <p:nvPr/>
          </p:nvSpPr>
          <p:spPr>
            <a:xfrm>
              <a:off x="-300" y="103015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30"/>
            <p:cNvSpPr/>
            <p:nvPr/>
          </p:nvSpPr>
          <p:spPr>
            <a:xfrm>
              <a:off x="-300" y="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30"/>
            <p:cNvSpPr/>
            <p:nvPr/>
          </p:nvSpPr>
          <p:spPr>
            <a:xfrm>
              <a:off x="-300" y="504275"/>
              <a:ext cx="507900" cy="525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3" name="Google Shape;383;p30"/>
            <p:cNvSpPr/>
            <p:nvPr/>
          </p:nvSpPr>
          <p:spPr>
            <a:xfrm>
              <a:off x="-300" y="154522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4" name="Google Shape;384;p30"/>
            <p:cNvSpPr/>
            <p:nvPr/>
          </p:nvSpPr>
          <p:spPr>
            <a:xfrm>
              <a:off x="-300" y="3090456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5" name="Google Shape;385;p30"/>
            <p:cNvSpPr/>
            <p:nvPr/>
          </p:nvSpPr>
          <p:spPr>
            <a:xfrm>
              <a:off x="-300" y="2060304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30"/>
            <p:cNvSpPr/>
            <p:nvPr/>
          </p:nvSpPr>
          <p:spPr>
            <a:xfrm>
              <a:off x="-300" y="2575380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7" name="Google Shape;387;p30"/>
            <p:cNvSpPr/>
            <p:nvPr/>
          </p:nvSpPr>
          <p:spPr>
            <a:xfrm>
              <a:off x="-300" y="360553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8" name="Google Shape;388;p30"/>
            <p:cNvSpPr/>
            <p:nvPr/>
          </p:nvSpPr>
          <p:spPr>
            <a:xfrm>
              <a:off x="-300" y="412060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9" name="Google Shape;389;p30"/>
            <p:cNvSpPr/>
            <p:nvPr/>
          </p:nvSpPr>
          <p:spPr>
            <a:xfrm>
              <a:off x="507600" y="5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0" name="Google Shape;390;p30"/>
            <p:cNvSpPr/>
            <p:nvPr/>
          </p:nvSpPr>
          <p:spPr>
            <a:xfrm rot="-5400000">
              <a:off x="20311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1" name="Google Shape;391;p30"/>
            <p:cNvSpPr/>
            <p:nvPr/>
          </p:nvSpPr>
          <p:spPr>
            <a:xfrm rot="-5400000">
              <a:off x="10150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30"/>
            <p:cNvSpPr/>
            <p:nvPr/>
          </p:nvSpPr>
          <p:spPr>
            <a:xfrm rot="-5400000">
              <a:off x="15231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3" name="Google Shape;393;p30"/>
            <p:cNvSpPr/>
            <p:nvPr/>
          </p:nvSpPr>
          <p:spPr>
            <a:xfrm rot="-5400000">
              <a:off x="25392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4" name="Google Shape;394;p30"/>
            <p:cNvSpPr/>
            <p:nvPr/>
          </p:nvSpPr>
          <p:spPr>
            <a:xfrm rot="-5400000">
              <a:off x="40633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5" name="Google Shape;395;p30"/>
            <p:cNvSpPr/>
            <p:nvPr/>
          </p:nvSpPr>
          <p:spPr>
            <a:xfrm rot="-5400000">
              <a:off x="30472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30"/>
            <p:cNvSpPr/>
            <p:nvPr/>
          </p:nvSpPr>
          <p:spPr>
            <a:xfrm rot="-5400000">
              <a:off x="35553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7" name="Google Shape;397;p30"/>
            <p:cNvSpPr/>
            <p:nvPr/>
          </p:nvSpPr>
          <p:spPr>
            <a:xfrm rot="-5400000">
              <a:off x="45714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8" name="Google Shape;398;p30"/>
            <p:cNvSpPr/>
            <p:nvPr/>
          </p:nvSpPr>
          <p:spPr>
            <a:xfrm rot="-5400000">
              <a:off x="50794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9" name="Google Shape;399;p30"/>
            <p:cNvSpPr/>
            <p:nvPr/>
          </p:nvSpPr>
          <p:spPr>
            <a:xfrm rot="-5400000">
              <a:off x="55875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0" name="Google Shape;400;p30"/>
            <p:cNvSpPr/>
            <p:nvPr/>
          </p:nvSpPr>
          <p:spPr>
            <a:xfrm rot="-5400000">
              <a:off x="60955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1" name="Google Shape;401;p30"/>
            <p:cNvSpPr/>
            <p:nvPr/>
          </p:nvSpPr>
          <p:spPr>
            <a:xfrm rot="-5400000">
              <a:off x="66036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2" name="Google Shape;402;p30"/>
            <p:cNvSpPr/>
            <p:nvPr/>
          </p:nvSpPr>
          <p:spPr>
            <a:xfrm rot="-5400000">
              <a:off x="71116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3" name="Google Shape;403;p30"/>
            <p:cNvSpPr/>
            <p:nvPr/>
          </p:nvSpPr>
          <p:spPr>
            <a:xfrm rot="-5400000">
              <a:off x="76197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4" name="Google Shape;404;p30"/>
            <p:cNvSpPr/>
            <p:nvPr/>
          </p:nvSpPr>
          <p:spPr>
            <a:xfrm rot="-5400000">
              <a:off x="81277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5" name="Google Shape;405;p30"/>
            <p:cNvSpPr/>
            <p:nvPr/>
          </p:nvSpPr>
          <p:spPr>
            <a:xfrm rot="-5400000">
              <a:off x="8635804" y="-238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6" name="Google Shape;406;p30"/>
            <p:cNvSpPr/>
            <p:nvPr/>
          </p:nvSpPr>
          <p:spPr>
            <a:xfrm rot="10800000">
              <a:off x="8636100" y="360553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7" name="Google Shape;407;p30"/>
            <p:cNvSpPr/>
            <p:nvPr/>
          </p:nvSpPr>
          <p:spPr>
            <a:xfrm rot="10800000">
              <a:off x="8636100" y="412060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8" name="Google Shape;408;p30"/>
            <p:cNvSpPr/>
            <p:nvPr/>
          </p:nvSpPr>
          <p:spPr>
            <a:xfrm rot="10800000">
              <a:off x="8636100" y="3090456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9" name="Google Shape;409;p30"/>
            <p:cNvSpPr/>
            <p:nvPr/>
          </p:nvSpPr>
          <p:spPr>
            <a:xfrm rot="10800000">
              <a:off x="8636100" y="154522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0" name="Google Shape;410;p30"/>
            <p:cNvSpPr/>
            <p:nvPr/>
          </p:nvSpPr>
          <p:spPr>
            <a:xfrm rot="10800000">
              <a:off x="8636100" y="257538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1" name="Google Shape;411;p30"/>
            <p:cNvSpPr/>
            <p:nvPr/>
          </p:nvSpPr>
          <p:spPr>
            <a:xfrm rot="10800000">
              <a:off x="8636100" y="2060304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2" name="Google Shape;412;p30"/>
            <p:cNvSpPr/>
            <p:nvPr/>
          </p:nvSpPr>
          <p:spPr>
            <a:xfrm rot="10800000">
              <a:off x="8636100" y="103015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3" name="Google Shape;413;p30"/>
            <p:cNvSpPr/>
            <p:nvPr/>
          </p:nvSpPr>
          <p:spPr>
            <a:xfrm rot="10800000">
              <a:off x="8636100" y="504275"/>
              <a:ext cx="507900" cy="525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14" name="Google Shape;414;p30"/>
          <p:cNvSpPr txBox="1"/>
          <p:nvPr>
            <p:ph type="title"/>
          </p:nvPr>
        </p:nvSpPr>
        <p:spPr>
          <a:xfrm>
            <a:off x="1319000" y="94220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5" name="Google Shape;415;p30"/>
          <p:cNvSpPr txBox="1"/>
          <p:nvPr>
            <p:ph idx="1" type="body"/>
          </p:nvPr>
        </p:nvSpPr>
        <p:spPr>
          <a:xfrm>
            <a:off x="885050" y="2505325"/>
            <a:ext cx="7528800" cy="17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1">
  <p:cSld name="TITLE_ONLY_3"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18" name="Google Shape;418;p31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19" name="Google Shape;419;p31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0" name="Google Shape;420;p31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1" name="Google Shape;421;p31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2" name="Google Shape;422;p31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23" name="Google Shape;423;p31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_ONLY_3_1"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26" name="Google Shape;426;p32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27" name="Google Shape;427;p32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8" name="Google Shape;428;p32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9" name="Google Shape;429;p32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0" name="Google Shape;430;p32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31" name="Google Shape;431;p32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32" name="Google Shape;432;p32"/>
          <p:cNvSpPr txBox="1"/>
          <p:nvPr>
            <p:ph idx="1" type="body"/>
          </p:nvPr>
        </p:nvSpPr>
        <p:spPr>
          <a:xfrm>
            <a:off x="5999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_ONLY_3_1_1"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35" name="Google Shape;435;p33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36" name="Google Shape;436;p33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7" name="Google Shape;437;p33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8" name="Google Shape;438;p33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9" name="Google Shape;439;p33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40" name="Google Shape;440;p33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1" name="Google Shape;441;p33"/>
          <p:cNvSpPr txBox="1"/>
          <p:nvPr>
            <p:ph idx="1" type="body"/>
          </p:nvPr>
        </p:nvSpPr>
        <p:spPr>
          <a:xfrm>
            <a:off x="5999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42" name="Google Shape;442;p33"/>
          <p:cNvSpPr txBox="1"/>
          <p:nvPr>
            <p:ph idx="2" type="body"/>
          </p:nvPr>
        </p:nvSpPr>
        <p:spPr>
          <a:xfrm>
            <a:off x="48533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ONLY_2"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45" name="Google Shape;445;p34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46" name="Google Shape;446;p34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7" name="Google Shape;447;p34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8" name="Google Shape;448;p34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9" name="Google Shape;449;p34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TITLE_ONLY_2_1"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35"/>
          <p:cNvSpPr/>
          <p:nvPr>
            <p:ph idx="2" type="pic"/>
          </p:nvPr>
        </p:nvSpPr>
        <p:spPr>
          <a:xfrm>
            <a:off x="86925" y="86600"/>
            <a:ext cx="8970600" cy="4970100"/>
          </a:xfrm>
          <a:prstGeom prst="rect">
            <a:avLst/>
          </a:prstGeom>
          <a:noFill/>
          <a:ln>
            <a:noFill/>
          </a:ln>
        </p:spPr>
      </p:sp>
      <p:sp>
        <p:nvSpPr>
          <p:cNvPr id="452" name="Google Shape;452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53" name="Google Shape;453;p35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54" name="Google Shape;454;p35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5" name="Google Shape;455;p35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6" name="Google Shape;456;p35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7" name="Google Shape;457;p35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TITLE_ONLY_2_1_1"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9" name="Google Shape;459;p36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60" name="Google Shape;460;p36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1" name="Google Shape;461;p36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2" name="Google Shape;462;p36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3" name="Google Shape;463;p36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64" name="Google Shape;464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5" name="Google Shape;465;p36"/>
          <p:cNvSpPr/>
          <p:nvPr/>
        </p:nvSpPr>
        <p:spPr>
          <a:xfrm>
            <a:off x="93700" y="1076175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6" name="Google Shape;466;p36"/>
          <p:cNvSpPr/>
          <p:nvPr/>
        </p:nvSpPr>
        <p:spPr>
          <a:xfrm>
            <a:off x="3085137" y="1076175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7" name="Google Shape;467;p36"/>
          <p:cNvSpPr/>
          <p:nvPr/>
        </p:nvSpPr>
        <p:spPr>
          <a:xfrm>
            <a:off x="6076575" y="1076175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8" name="Google Shape;468;p36"/>
          <p:cNvSpPr/>
          <p:nvPr/>
        </p:nvSpPr>
        <p:spPr>
          <a:xfrm>
            <a:off x="93700" y="2403242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9" name="Google Shape;469;p36"/>
          <p:cNvSpPr/>
          <p:nvPr/>
        </p:nvSpPr>
        <p:spPr>
          <a:xfrm>
            <a:off x="3085137" y="2403242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0" name="Google Shape;470;p36"/>
          <p:cNvSpPr/>
          <p:nvPr/>
        </p:nvSpPr>
        <p:spPr>
          <a:xfrm>
            <a:off x="6076575" y="2403242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1" name="Google Shape;471;p36"/>
          <p:cNvSpPr/>
          <p:nvPr/>
        </p:nvSpPr>
        <p:spPr>
          <a:xfrm>
            <a:off x="93700" y="3729768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2" name="Google Shape;472;p36"/>
          <p:cNvSpPr/>
          <p:nvPr/>
        </p:nvSpPr>
        <p:spPr>
          <a:xfrm>
            <a:off x="3085137" y="3729768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3" name="Google Shape;473;p36"/>
          <p:cNvSpPr/>
          <p:nvPr/>
        </p:nvSpPr>
        <p:spPr>
          <a:xfrm>
            <a:off x="6076575" y="3729768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4" name="Google Shape;474;p36"/>
          <p:cNvSpPr txBox="1"/>
          <p:nvPr>
            <p:ph type="title"/>
          </p:nvPr>
        </p:nvSpPr>
        <p:spPr>
          <a:xfrm>
            <a:off x="408650" y="19395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475" name="Google Shape;475;p36"/>
          <p:cNvSpPr/>
          <p:nvPr>
            <p:ph idx="2" type="pic"/>
          </p:nvPr>
        </p:nvSpPr>
        <p:spPr>
          <a:xfrm>
            <a:off x="205750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6" name="Google Shape;476;p36"/>
          <p:cNvSpPr/>
          <p:nvPr>
            <p:ph idx="3" type="pic"/>
          </p:nvPr>
        </p:nvSpPr>
        <p:spPr>
          <a:xfrm>
            <a:off x="3207988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7" name="Google Shape;477;p36"/>
          <p:cNvSpPr/>
          <p:nvPr>
            <p:ph idx="4" type="pic"/>
          </p:nvPr>
        </p:nvSpPr>
        <p:spPr>
          <a:xfrm>
            <a:off x="6210188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8" name="Google Shape;478;p36"/>
          <p:cNvSpPr/>
          <p:nvPr>
            <p:ph idx="5" type="pic"/>
          </p:nvPr>
        </p:nvSpPr>
        <p:spPr>
          <a:xfrm>
            <a:off x="205750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9" name="Google Shape;479;p36"/>
          <p:cNvSpPr/>
          <p:nvPr>
            <p:ph idx="6" type="pic"/>
          </p:nvPr>
        </p:nvSpPr>
        <p:spPr>
          <a:xfrm>
            <a:off x="3207988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0" name="Google Shape;480;p36"/>
          <p:cNvSpPr/>
          <p:nvPr>
            <p:ph idx="7" type="pic"/>
          </p:nvPr>
        </p:nvSpPr>
        <p:spPr>
          <a:xfrm>
            <a:off x="6210188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1" name="Google Shape;481;p36"/>
          <p:cNvSpPr/>
          <p:nvPr>
            <p:ph idx="8" type="pic"/>
          </p:nvPr>
        </p:nvSpPr>
        <p:spPr>
          <a:xfrm>
            <a:off x="205750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2" name="Google Shape;482;p36"/>
          <p:cNvSpPr/>
          <p:nvPr>
            <p:ph idx="9" type="pic"/>
          </p:nvPr>
        </p:nvSpPr>
        <p:spPr>
          <a:xfrm>
            <a:off x="3207988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3" name="Google Shape;483;p36"/>
          <p:cNvSpPr/>
          <p:nvPr>
            <p:ph idx="13" type="pic"/>
          </p:nvPr>
        </p:nvSpPr>
        <p:spPr>
          <a:xfrm>
            <a:off x="6210188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2">
  <p:cSld name="TITLE_ONLY_1"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86" name="Google Shape;486;p37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87" name="Google Shape;487;p37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88" name="Google Shape;488;p37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89" name="Google Shape;489;p37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90" name="Google Shape;490;p37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91" name="Google Shape;491;p37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TITLE_ONLY_1_1_2"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8"/>
          <p:cNvSpPr/>
          <p:nvPr/>
        </p:nvSpPr>
        <p:spPr>
          <a:xfrm>
            <a:off x="332700" y="1182025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94" name="Google Shape;494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95" name="Google Shape;495;p38"/>
          <p:cNvSpPr txBox="1"/>
          <p:nvPr>
            <p:ph type="title"/>
          </p:nvPr>
        </p:nvSpPr>
        <p:spPr>
          <a:xfrm>
            <a:off x="265500" y="297100"/>
            <a:ext cx="8471100" cy="73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6" name="Google Shape;496;p38"/>
          <p:cNvSpPr txBox="1"/>
          <p:nvPr>
            <p:ph idx="1" type="subTitle"/>
          </p:nvPr>
        </p:nvSpPr>
        <p:spPr>
          <a:xfrm>
            <a:off x="464700" y="1297480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grpSp>
        <p:nvGrpSpPr>
          <p:cNvPr id="497" name="Google Shape;497;p38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98" name="Google Shape;498;p38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99" name="Google Shape;499;p38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00" name="Google Shape;500;p38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01" name="Google Shape;501;p38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502" name="Google Shape;502;p38"/>
          <p:cNvSpPr/>
          <p:nvPr/>
        </p:nvSpPr>
        <p:spPr>
          <a:xfrm>
            <a:off x="4572000" y="1182025"/>
            <a:ext cx="4239300" cy="12678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3" name="Google Shape;503;p38"/>
          <p:cNvSpPr txBox="1"/>
          <p:nvPr>
            <p:ph idx="2" type="subTitle"/>
          </p:nvPr>
        </p:nvSpPr>
        <p:spPr>
          <a:xfrm>
            <a:off x="4724550" y="1297480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4" name="Google Shape;504;p38"/>
          <p:cNvSpPr/>
          <p:nvPr/>
        </p:nvSpPr>
        <p:spPr>
          <a:xfrm>
            <a:off x="332700" y="2386993"/>
            <a:ext cx="4239300" cy="12051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5" name="Google Shape;505;p38"/>
          <p:cNvSpPr txBox="1"/>
          <p:nvPr>
            <p:ph idx="3" type="subTitle"/>
          </p:nvPr>
        </p:nvSpPr>
        <p:spPr>
          <a:xfrm>
            <a:off x="464700" y="2502449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6" name="Google Shape;506;p38"/>
          <p:cNvSpPr/>
          <p:nvPr/>
        </p:nvSpPr>
        <p:spPr>
          <a:xfrm>
            <a:off x="4572000" y="2386993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7" name="Google Shape;507;p38"/>
          <p:cNvSpPr txBox="1"/>
          <p:nvPr>
            <p:ph idx="4" type="subTitle"/>
          </p:nvPr>
        </p:nvSpPr>
        <p:spPr>
          <a:xfrm>
            <a:off x="4704000" y="2502449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8" name="Google Shape;508;p38"/>
          <p:cNvSpPr/>
          <p:nvPr/>
        </p:nvSpPr>
        <p:spPr>
          <a:xfrm>
            <a:off x="332700" y="3591961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9" name="Google Shape;509;p38"/>
          <p:cNvSpPr txBox="1"/>
          <p:nvPr>
            <p:ph idx="5" type="subTitle"/>
          </p:nvPr>
        </p:nvSpPr>
        <p:spPr>
          <a:xfrm>
            <a:off x="464700" y="3707417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10" name="Google Shape;510;p38"/>
          <p:cNvSpPr/>
          <p:nvPr/>
        </p:nvSpPr>
        <p:spPr>
          <a:xfrm>
            <a:off x="4572000" y="3591961"/>
            <a:ext cx="4239300" cy="12051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11" name="Google Shape;511;p38"/>
          <p:cNvSpPr txBox="1"/>
          <p:nvPr>
            <p:ph idx="6" type="subTitle"/>
          </p:nvPr>
        </p:nvSpPr>
        <p:spPr>
          <a:xfrm>
            <a:off x="4724550" y="3707417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TITLE_ONLY_1_1_1"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14" name="Google Shape;514;p39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515" name="Google Shape;515;p39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6" name="Google Shape;516;p39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7" name="Google Shape;517;p39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8" name="Google Shape;518;p39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519" name="Google Shape;519;p39"/>
          <p:cNvSpPr txBox="1"/>
          <p:nvPr>
            <p:ph idx="1" type="body"/>
          </p:nvPr>
        </p:nvSpPr>
        <p:spPr>
          <a:xfrm>
            <a:off x="261775" y="4039275"/>
            <a:ext cx="5958300" cy="8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xplanation 1">
  <p:cSld name="ONE_COLUMN_TEXT">
    <p:bg>
      <p:bgPr>
        <a:solidFill>
          <a:schemeClr val="dk2"/>
        </a:solidFill>
      </p:bgPr>
    </p:bg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2" name="Google Shape;522;p40"/>
          <p:cNvSpPr/>
          <p:nvPr/>
        </p:nvSpPr>
        <p:spPr>
          <a:xfrm>
            <a:off x="0" y="1765150"/>
            <a:ext cx="9144000" cy="337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23" name="Google Shape;523;p40"/>
          <p:cNvSpPr txBox="1"/>
          <p:nvPr>
            <p:ph idx="1" type="body"/>
          </p:nvPr>
        </p:nvSpPr>
        <p:spPr>
          <a:xfrm>
            <a:off x="43355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524" name="Google Shape;524;p40"/>
          <p:cNvSpPr txBox="1"/>
          <p:nvPr>
            <p:ph idx="2" type="subTitle"/>
          </p:nvPr>
        </p:nvSpPr>
        <p:spPr>
          <a:xfrm>
            <a:off x="433550" y="2197100"/>
            <a:ext cx="7148400" cy="48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25" name="Google Shape;525;p40"/>
          <p:cNvSpPr txBox="1"/>
          <p:nvPr>
            <p:ph idx="3" type="body"/>
          </p:nvPr>
        </p:nvSpPr>
        <p:spPr>
          <a:xfrm>
            <a:off x="433550" y="2914750"/>
            <a:ext cx="7148400" cy="17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6" name="Google Shape;526;p40"/>
          <p:cNvSpPr txBox="1"/>
          <p:nvPr>
            <p:ph idx="4" type="body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27" name="Google Shape;527;p40"/>
          <p:cNvSpPr/>
          <p:nvPr/>
        </p:nvSpPr>
        <p:spPr>
          <a:xfrm>
            <a:off x="537600" y="689575"/>
            <a:ext cx="537900" cy="10791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28" name="Google Shape;528;p40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xplanation 2">
  <p:cSld name="ONE_COLUMN_TEXT_1">
    <p:bg>
      <p:bgPr>
        <a:solidFill>
          <a:schemeClr val="dk2"/>
        </a:solidFill>
      </p:bgPr>
    </p:bg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41"/>
          <p:cNvSpPr/>
          <p:nvPr/>
        </p:nvSpPr>
        <p:spPr>
          <a:xfrm>
            <a:off x="0" y="1227375"/>
            <a:ext cx="9144000" cy="3916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2" name="Google Shape;532;p41"/>
          <p:cNvSpPr txBox="1"/>
          <p:nvPr>
            <p:ph idx="1" type="body"/>
          </p:nvPr>
        </p:nvSpPr>
        <p:spPr>
          <a:xfrm>
            <a:off x="43355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533" name="Google Shape;533;p41"/>
          <p:cNvSpPr txBox="1"/>
          <p:nvPr>
            <p:ph idx="2" type="subTitle"/>
          </p:nvPr>
        </p:nvSpPr>
        <p:spPr>
          <a:xfrm>
            <a:off x="433550" y="1673375"/>
            <a:ext cx="4100400" cy="48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34" name="Google Shape;534;p41"/>
          <p:cNvSpPr txBox="1"/>
          <p:nvPr>
            <p:ph idx="3" type="body"/>
          </p:nvPr>
        </p:nvSpPr>
        <p:spPr>
          <a:xfrm>
            <a:off x="433550" y="2391025"/>
            <a:ext cx="3795600" cy="238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5" name="Google Shape;535;p41"/>
          <p:cNvSpPr txBox="1"/>
          <p:nvPr>
            <p:ph idx="4" type="body"/>
          </p:nvPr>
        </p:nvSpPr>
        <p:spPr>
          <a:xfrm>
            <a:off x="1181100" y="692750"/>
            <a:ext cx="6934200" cy="53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6" name="Google Shape;536;p41"/>
          <p:cNvSpPr/>
          <p:nvPr/>
        </p:nvSpPr>
        <p:spPr>
          <a:xfrm>
            <a:off x="537600" y="689575"/>
            <a:ext cx="537900" cy="537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37" name="Google Shape;537;p41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MAIN_POINT"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40" name="Google Shape;540;p42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">
  <p:cSld name="SECTION_TITLE_AND_DESCRIPTION"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4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4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44" name="Google Shape;544;p4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45" name="Google Shape;545;p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3.xml"/><Relationship Id="rId21" Type="http://schemas.openxmlformats.org/officeDocument/2006/relationships/slideLayout" Target="../slideLayouts/slideLayout32.xml"/><Relationship Id="rId24" Type="http://schemas.openxmlformats.org/officeDocument/2006/relationships/slideLayout" Target="../slideLayouts/slideLayout35.xml"/><Relationship Id="rId23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26" Type="http://schemas.openxmlformats.org/officeDocument/2006/relationships/slideLayout" Target="../slideLayouts/slideLayout37.xml"/><Relationship Id="rId25" Type="http://schemas.openxmlformats.org/officeDocument/2006/relationships/slideLayout" Target="../slideLayouts/slideLayout36.xml"/><Relationship Id="rId28" Type="http://schemas.openxmlformats.org/officeDocument/2006/relationships/slideLayout" Target="../slideLayouts/slideLayout39.xml"/><Relationship Id="rId27" Type="http://schemas.openxmlformats.org/officeDocument/2006/relationships/slideLayout" Target="../slideLayouts/slideLayout38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29" Type="http://schemas.openxmlformats.org/officeDocument/2006/relationships/slideLayout" Target="../slideLayouts/slideLayout40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30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2221525"/>
            <a:ext cx="8520600" cy="24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 Light"/>
              <a:buChar char="●"/>
              <a:defRPr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●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●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683" r:id="rId25"/>
    <p:sldLayoutId id="2147483684" r:id="rId26"/>
    <p:sldLayoutId id="2147483685" r:id="rId27"/>
    <p:sldLayoutId id="2147483686" r:id="rId28"/>
    <p:sldLayoutId id="2147483687" r:id="rId29"/>
    <p:sldLayoutId id="2147483688" r:id="rId3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44"/>
          <p:cNvSpPr txBox="1"/>
          <p:nvPr>
            <p:ph type="title"/>
          </p:nvPr>
        </p:nvSpPr>
        <p:spPr>
          <a:xfrm>
            <a:off x="1101250" y="2010150"/>
            <a:ext cx="69921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/>
              <a:t>Final </a:t>
            </a:r>
            <a:r>
              <a:rPr lang="en" sz="4300"/>
              <a:t>Engagement Session </a:t>
            </a:r>
            <a:endParaRPr sz="43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53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 for an incredible semester!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45"/>
          <p:cNvSpPr txBox="1"/>
          <p:nvPr>
            <p:ph idx="1" type="subTitle"/>
          </p:nvPr>
        </p:nvSpPr>
        <p:spPr>
          <a:xfrm>
            <a:off x="266100" y="22219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Individual and collective reflection on our experiences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45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Objectives</a:t>
            </a:r>
            <a:endParaRPr/>
          </a:p>
        </p:txBody>
      </p:sp>
      <p:sp>
        <p:nvSpPr>
          <p:cNvPr id="557" name="Google Shape;557;p45"/>
          <p:cNvSpPr txBox="1"/>
          <p:nvPr>
            <p:ph idx="1" type="subTitle"/>
          </p:nvPr>
        </p:nvSpPr>
        <p:spPr>
          <a:xfrm>
            <a:off x="5156875" y="22219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   Identify next steps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46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Agenda</a:t>
            </a:r>
            <a:endParaRPr/>
          </a:p>
        </p:txBody>
      </p:sp>
      <p:sp>
        <p:nvSpPr>
          <p:cNvPr id="563" name="Google Shape;563;p46"/>
          <p:cNvSpPr/>
          <p:nvPr/>
        </p:nvSpPr>
        <p:spPr>
          <a:xfrm>
            <a:off x="156600" y="2635821"/>
            <a:ext cx="1468500" cy="20973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Check-in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9:25-9:35</a:t>
            </a:r>
            <a:endParaRPr sz="21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64" name="Google Shape;564;p46"/>
          <p:cNvSpPr/>
          <p:nvPr/>
        </p:nvSpPr>
        <p:spPr>
          <a:xfrm>
            <a:off x="1625250" y="2635825"/>
            <a:ext cx="1671600" cy="20973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Reflection Activity or 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Interviews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Lexend"/>
                <a:ea typeface="Lexend"/>
                <a:cs typeface="Lexend"/>
                <a:sym typeface="Lexend"/>
              </a:rPr>
              <a:t>9:35-10:05</a:t>
            </a:r>
            <a:endParaRPr sz="13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65" name="Google Shape;565;p46"/>
          <p:cNvSpPr/>
          <p:nvPr/>
        </p:nvSpPr>
        <p:spPr>
          <a:xfrm>
            <a:off x="3296750" y="2635825"/>
            <a:ext cx="1265700" cy="20973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Brain Break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10:05-10:10</a:t>
            </a:r>
            <a:endParaRPr sz="13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66" name="Google Shape;566;p46"/>
          <p:cNvSpPr/>
          <p:nvPr/>
        </p:nvSpPr>
        <p:spPr>
          <a:xfrm>
            <a:off x="1625250" y="2111400"/>
            <a:ext cx="391500" cy="5244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2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67" name="Google Shape;567;p46"/>
          <p:cNvSpPr/>
          <p:nvPr/>
        </p:nvSpPr>
        <p:spPr>
          <a:xfrm>
            <a:off x="156600" y="2111400"/>
            <a:ext cx="391500" cy="5244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1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68" name="Google Shape;568;p46"/>
          <p:cNvSpPr/>
          <p:nvPr/>
        </p:nvSpPr>
        <p:spPr>
          <a:xfrm>
            <a:off x="3296739" y="2111400"/>
            <a:ext cx="391500" cy="5244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3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69" name="Google Shape;569;p46"/>
          <p:cNvSpPr/>
          <p:nvPr/>
        </p:nvSpPr>
        <p:spPr>
          <a:xfrm>
            <a:off x="4562631" y="2111400"/>
            <a:ext cx="391500" cy="5244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4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70" name="Google Shape;570;p46"/>
          <p:cNvSpPr/>
          <p:nvPr/>
        </p:nvSpPr>
        <p:spPr>
          <a:xfrm>
            <a:off x="4562868" y="2635821"/>
            <a:ext cx="1468500" cy="20973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Netter Team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10:10-10:15</a:t>
            </a:r>
            <a:endParaRPr sz="13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71" name="Google Shape;571;p46"/>
          <p:cNvSpPr/>
          <p:nvPr/>
        </p:nvSpPr>
        <p:spPr>
          <a:xfrm>
            <a:off x="5997750" y="2635825"/>
            <a:ext cx="1615800" cy="20973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Reflection Activity or 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Interviews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10:15-10:40</a:t>
            </a:r>
            <a:endParaRPr sz="13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72" name="Google Shape;572;p46"/>
          <p:cNvSpPr/>
          <p:nvPr/>
        </p:nvSpPr>
        <p:spPr>
          <a:xfrm>
            <a:off x="5997899" y="2111400"/>
            <a:ext cx="391500" cy="5244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5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73" name="Google Shape;573;p46"/>
          <p:cNvSpPr/>
          <p:nvPr/>
        </p:nvSpPr>
        <p:spPr>
          <a:xfrm>
            <a:off x="7534431" y="2111400"/>
            <a:ext cx="391500" cy="5244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6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74" name="Google Shape;574;p46"/>
          <p:cNvSpPr/>
          <p:nvPr/>
        </p:nvSpPr>
        <p:spPr>
          <a:xfrm>
            <a:off x="7534668" y="2635821"/>
            <a:ext cx="1468500" cy="20973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Check Out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10:40-10:55</a:t>
            </a:r>
            <a:endParaRPr sz="13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47"/>
          <p:cNvSpPr txBox="1"/>
          <p:nvPr>
            <p:ph idx="2" type="subTitle"/>
          </p:nvPr>
        </p:nvSpPr>
        <p:spPr>
          <a:xfrm>
            <a:off x="623100" y="2408025"/>
            <a:ext cx="7762800" cy="48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Lexend"/>
              <a:buAutoNum type="arabicPeriod"/>
            </a:pPr>
            <a:r>
              <a:rPr b="0" lang="en">
                <a:latin typeface="Lexend"/>
                <a:ea typeface="Lexend"/>
                <a:cs typeface="Lexend"/>
                <a:sym typeface="Lexend"/>
              </a:rPr>
              <a:t>Complete post-project survey </a:t>
            </a:r>
            <a:endParaRPr b="0">
              <a:latin typeface="Lexend"/>
              <a:ea typeface="Lexend"/>
              <a:cs typeface="Lexend"/>
              <a:sym typeface="Lexend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Lexend"/>
              <a:buAutoNum type="arabicPeriod"/>
            </a:pPr>
            <a:r>
              <a:rPr b="0" lang="en">
                <a:latin typeface="Lexend"/>
                <a:ea typeface="Lexend"/>
                <a:cs typeface="Lexend"/>
                <a:sym typeface="Lexend"/>
              </a:rPr>
              <a:t>Fill out email sign up sheet if you’d like to stay in touch about the paper</a:t>
            </a:r>
            <a:endParaRPr b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580" name="Google Shape;580;p47"/>
          <p:cNvSpPr txBox="1"/>
          <p:nvPr>
            <p:ph idx="4" type="body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Spline Sans"/>
                <a:ea typeface="Spline Sans"/>
                <a:cs typeface="Spline Sans"/>
                <a:sym typeface="Spline Sans"/>
              </a:rPr>
              <a:t>Check-in</a:t>
            </a:r>
            <a:endParaRPr b="1" sz="2400">
              <a:latin typeface="Spline Sans"/>
              <a:ea typeface="Spline Sans"/>
              <a:cs typeface="Spline Sans"/>
              <a:sym typeface="Spline Sans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47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48"/>
          <p:cNvSpPr txBox="1"/>
          <p:nvPr>
            <p:ph idx="3" type="body"/>
          </p:nvPr>
        </p:nvSpPr>
        <p:spPr>
          <a:xfrm>
            <a:off x="403700" y="1890025"/>
            <a:ext cx="5769300" cy="17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700">
                <a:latin typeface="Lexend"/>
                <a:ea typeface="Lexend"/>
                <a:cs typeface="Lexend"/>
                <a:sym typeface="Lexend"/>
              </a:rPr>
              <a:t>How was this experience affected you? </a:t>
            </a:r>
            <a:endParaRPr b="1" sz="1700">
              <a:latin typeface="Lexend"/>
              <a:ea typeface="Lexend"/>
              <a:cs typeface="Lexend"/>
              <a:sym typeface="Lexend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Font typeface="Lexend"/>
              <a:buAutoNum type="arabicPeriod"/>
            </a:pPr>
            <a:r>
              <a:rPr lang="en" sz="1800"/>
              <a:t>Head - what did you learn? 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/>
              <a:t>Heart - how do you feel? 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/>
              <a:t>Hands - what do you have to give?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/>
              <a:t>Feet - what are your next steps? </a:t>
            </a:r>
            <a:endParaRPr sz="1800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/>
              <a:t>Outside </a:t>
            </a:r>
            <a:r>
              <a:rPr lang="en" sz="1800"/>
              <a:t>oneself</a:t>
            </a:r>
            <a:r>
              <a:rPr lang="en" sz="1800"/>
              <a:t> - how does this connect to your community? </a:t>
            </a:r>
            <a:endParaRPr sz="1800"/>
          </a:p>
        </p:txBody>
      </p:sp>
      <p:sp>
        <p:nvSpPr>
          <p:cNvPr id="587" name="Google Shape;587;p48"/>
          <p:cNvSpPr txBox="1"/>
          <p:nvPr>
            <p:ph idx="4" type="body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pline Sans"/>
                <a:ea typeface="Spline Sans"/>
                <a:cs typeface="Spline Sans"/>
                <a:sym typeface="Spline Sans"/>
              </a:rPr>
              <a:t>Drawing Reflection </a:t>
            </a:r>
            <a:endParaRPr b="1" sz="2400">
              <a:latin typeface="Spline Sans"/>
              <a:ea typeface="Spline Sans"/>
              <a:cs typeface="Spline Sans"/>
              <a:sym typeface="Spline Sans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588" name="Google Shape;588;p48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</a:t>
            </a:r>
            <a:endParaRPr/>
          </a:p>
        </p:txBody>
      </p:sp>
      <p:pic>
        <p:nvPicPr>
          <p:cNvPr id="589" name="Google Shape;589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98000" y="1988000"/>
            <a:ext cx="2201875" cy="2861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49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Brain Break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50"/>
          <p:cNvSpPr txBox="1"/>
          <p:nvPr>
            <p:ph type="title"/>
          </p:nvPr>
        </p:nvSpPr>
        <p:spPr>
          <a:xfrm>
            <a:off x="811400" y="2010150"/>
            <a:ext cx="77070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/>
              <a:t>Netter Summer Programs</a:t>
            </a:r>
            <a:endParaRPr sz="4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51"/>
          <p:cNvSpPr txBox="1"/>
          <p:nvPr>
            <p:ph idx="4" type="body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pline Sans"/>
                <a:ea typeface="Spline Sans"/>
                <a:cs typeface="Spline Sans"/>
                <a:sym typeface="Spline Sans"/>
              </a:rPr>
              <a:t>Flip Chart Reflection </a:t>
            </a:r>
            <a:endParaRPr b="1" sz="2400">
              <a:latin typeface="Spline Sans"/>
              <a:ea typeface="Spline Sans"/>
              <a:cs typeface="Spline Sans"/>
              <a:sym typeface="Spline Sans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51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</a:t>
            </a:r>
            <a:endParaRPr/>
          </a:p>
        </p:txBody>
      </p:sp>
      <p:sp>
        <p:nvSpPr>
          <p:cNvPr id="606" name="Google Shape;606;p51"/>
          <p:cNvSpPr txBox="1"/>
          <p:nvPr>
            <p:ph idx="3" type="body"/>
          </p:nvPr>
        </p:nvSpPr>
        <p:spPr>
          <a:xfrm>
            <a:off x="403700" y="1890025"/>
            <a:ext cx="5951100" cy="17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latin typeface="Lexend"/>
                <a:ea typeface="Lexend"/>
                <a:cs typeface="Lexend"/>
                <a:sym typeface="Lexend"/>
              </a:rPr>
              <a:t>Questions:</a:t>
            </a:r>
            <a:endParaRPr b="1" sz="2500"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Font typeface="Lexend"/>
              <a:buAutoNum type="arabicPeriod"/>
            </a:pPr>
            <a:r>
              <a:rPr lang="en" sz="1800">
                <a:latin typeface="Lexend"/>
                <a:ea typeface="Lexend"/>
                <a:cs typeface="Lexend"/>
                <a:sym typeface="Lexend"/>
              </a:rPr>
              <a:t>How do you want to carry this work forward? As a class? Over the summer &amp; beyond?</a:t>
            </a:r>
            <a:endParaRPr sz="1800"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AutoNum type="arabicPeriod"/>
            </a:pPr>
            <a:r>
              <a:rPr lang="en" sz="1800">
                <a:latin typeface="Lexend"/>
                <a:ea typeface="Lexend"/>
                <a:cs typeface="Lexend"/>
                <a:sym typeface="Lexend"/>
              </a:rPr>
              <a:t>Netter programs recommendations</a:t>
            </a:r>
            <a:endParaRPr sz="1800">
              <a:latin typeface="Lexend"/>
              <a:ea typeface="Lexend"/>
              <a:cs typeface="Lexend"/>
              <a:sym typeface="Lexend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AutoNum type="alphaLcPeriod"/>
            </a:pPr>
            <a:r>
              <a:rPr lang="en" sz="1800">
                <a:latin typeface="Lexend"/>
                <a:ea typeface="Lexend"/>
                <a:cs typeface="Lexend"/>
                <a:sym typeface="Lexend"/>
              </a:rPr>
              <a:t>What do you like or want to see more of?</a:t>
            </a:r>
            <a:endParaRPr sz="1800">
              <a:latin typeface="Lexend"/>
              <a:ea typeface="Lexend"/>
              <a:cs typeface="Lexend"/>
              <a:sym typeface="Lexend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AutoNum type="alphaLcPeriod"/>
            </a:pPr>
            <a:r>
              <a:rPr lang="en" sz="1800">
                <a:latin typeface="Lexend"/>
                <a:ea typeface="Lexend"/>
                <a:cs typeface="Lexend"/>
                <a:sym typeface="Lexend"/>
              </a:rPr>
              <a:t>What don’t you like or want to see less of? </a:t>
            </a:r>
            <a:endParaRPr sz="1800">
              <a:latin typeface="Lexend"/>
              <a:ea typeface="Lexend"/>
              <a:cs typeface="Lexend"/>
              <a:sym typeface="Lexend"/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AutoNum type="alphaLcPeriod"/>
            </a:pPr>
            <a:r>
              <a:rPr lang="en" sz="1800">
                <a:latin typeface="Lexend"/>
                <a:ea typeface="Lexend"/>
                <a:cs typeface="Lexend"/>
                <a:sym typeface="Lexend"/>
              </a:rPr>
              <a:t>Ideas for getting students involved?</a:t>
            </a:r>
            <a:endParaRPr sz="2600"/>
          </a:p>
        </p:txBody>
      </p:sp>
      <p:pic>
        <p:nvPicPr>
          <p:cNvPr id="607" name="Google Shape;607;p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360">
            <a:off x="7260550" y="3369975"/>
            <a:ext cx="1618400" cy="1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52"/>
          <p:cNvSpPr txBox="1"/>
          <p:nvPr>
            <p:ph type="title"/>
          </p:nvPr>
        </p:nvSpPr>
        <p:spPr>
          <a:xfrm>
            <a:off x="408650" y="25265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Check out</a:t>
            </a:r>
            <a:endParaRPr/>
          </a:p>
        </p:txBody>
      </p:sp>
      <p:sp>
        <p:nvSpPr>
          <p:cNvPr id="613" name="Google Shape;613;p52"/>
          <p:cNvSpPr txBox="1"/>
          <p:nvPr/>
        </p:nvSpPr>
        <p:spPr>
          <a:xfrm>
            <a:off x="5124500" y="2104501"/>
            <a:ext cx="3823500" cy="16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Jost"/>
              <a:buChar char="●"/>
            </a:pPr>
            <a:r>
              <a:rPr lang="en" sz="1700">
                <a:solidFill>
                  <a:schemeClr val="dk1"/>
                </a:solidFill>
                <a:latin typeface="Jost"/>
                <a:ea typeface="Jost"/>
                <a:cs typeface="Jost"/>
                <a:sym typeface="Jost"/>
              </a:rPr>
              <a:t>What’s one thing that gives you hope? </a:t>
            </a:r>
            <a:endParaRPr sz="1700">
              <a:solidFill>
                <a:schemeClr val="dk1"/>
              </a:solidFill>
              <a:latin typeface="Jost"/>
              <a:ea typeface="Jost"/>
              <a:cs typeface="Jost"/>
              <a:sym typeface="Jost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pic>
        <p:nvPicPr>
          <p:cNvPr id="614" name="Google Shape;614;p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7925" y="3010750"/>
            <a:ext cx="2650900" cy="2009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ssignment #2">
  <a:themeElements>
    <a:clrScheme name="Simple Light">
      <a:dk1>
        <a:srgbClr val="000000"/>
      </a:dk1>
      <a:lt1>
        <a:srgbClr val="FCF9F6"/>
      </a:lt1>
      <a:dk2>
        <a:srgbClr val="DE7E5D"/>
      </a:dk2>
      <a:lt2>
        <a:srgbClr val="FFB185"/>
      </a:lt2>
      <a:accent1>
        <a:srgbClr val="FFE5D6"/>
      </a:accent1>
      <a:accent2>
        <a:srgbClr val="FFCCAF"/>
      </a:accent2>
      <a:accent3>
        <a:srgbClr val="CAF0F8"/>
      </a:accent3>
      <a:accent4>
        <a:srgbClr val="00B4D8"/>
      </a:accent4>
      <a:accent5>
        <a:srgbClr val="0077B6"/>
      </a:accent5>
      <a:accent6>
        <a:srgbClr val="03045E"/>
      </a:accent6>
      <a:hlink>
        <a:srgbClr val="001D3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