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9" r:id="rId4"/>
    <p:sldMasterId id="214748369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Lst>
  <p:sldSz cy="5143500" cx="9144000"/>
  <p:notesSz cx="6858000" cy="9144000"/>
  <p:embeddedFontLst>
    <p:embeddedFont>
      <p:font typeface="Spline Sans"/>
      <p:regular r:id="rId22"/>
      <p:bold r:id="rId23"/>
    </p:embeddedFont>
    <p:embeddedFont>
      <p:font typeface="Lexend Light"/>
      <p:regular r:id="rId24"/>
      <p:bold r:id="rId25"/>
    </p:embeddedFont>
    <p:embeddedFont>
      <p:font typeface="Jost"/>
      <p:regular r:id="rId26"/>
      <p:bold r:id="rId27"/>
      <p:italic r:id="rId28"/>
      <p:boldItalic r:id="rId29"/>
    </p:embeddedFont>
    <p:embeddedFont>
      <p:font typeface="Lexend"/>
      <p:regular r:id="rId30"/>
      <p:bold r:id="rId31"/>
    </p:embeddedFont>
    <p:embeddedFont>
      <p:font typeface="Barlow"/>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font" Target="fonts/SplineSans-regular.fntdata"/><Relationship Id="rId21" Type="http://schemas.openxmlformats.org/officeDocument/2006/relationships/slide" Target="slides/slide15.xml"/><Relationship Id="rId24" Type="http://schemas.openxmlformats.org/officeDocument/2006/relationships/font" Target="fonts/LexendLight-regular.fntdata"/><Relationship Id="rId23" Type="http://schemas.openxmlformats.org/officeDocument/2006/relationships/font" Target="fonts/SplineSans-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Jost-regular.fntdata"/><Relationship Id="rId25" Type="http://schemas.openxmlformats.org/officeDocument/2006/relationships/font" Target="fonts/LexendLight-bold.fntdata"/><Relationship Id="rId28" Type="http://schemas.openxmlformats.org/officeDocument/2006/relationships/font" Target="fonts/Jost-italic.fntdata"/><Relationship Id="rId27" Type="http://schemas.openxmlformats.org/officeDocument/2006/relationships/font" Target="fonts/Jost-bold.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Jost-bold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Lexend-bold.fntdata"/><Relationship Id="rId30" Type="http://schemas.openxmlformats.org/officeDocument/2006/relationships/font" Target="fonts/Lexend-regular.fntdata"/><Relationship Id="rId11" Type="http://schemas.openxmlformats.org/officeDocument/2006/relationships/slide" Target="slides/slide5.xml"/><Relationship Id="rId33" Type="http://schemas.openxmlformats.org/officeDocument/2006/relationships/font" Target="fonts/Barlow-bold.fntdata"/><Relationship Id="rId10" Type="http://schemas.openxmlformats.org/officeDocument/2006/relationships/slide" Target="slides/slide4.xml"/><Relationship Id="rId32" Type="http://schemas.openxmlformats.org/officeDocument/2006/relationships/font" Target="fonts/Barlow-regular.fntdata"/><Relationship Id="rId13" Type="http://schemas.openxmlformats.org/officeDocument/2006/relationships/slide" Target="slides/slide7.xml"/><Relationship Id="rId35" Type="http://schemas.openxmlformats.org/officeDocument/2006/relationships/font" Target="fonts/Barlow-boldItalic.fntdata"/><Relationship Id="rId12" Type="http://schemas.openxmlformats.org/officeDocument/2006/relationships/slide" Target="slides/slide6.xml"/><Relationship Id="rId34" Type="http://schemas.openxmlformats.org/officeDocument/2006/relationships/font" Target="fonts/Barlow-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339e20e37d2_0_24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339e20e37d2_0_24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339f2af061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339f2af061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339f2af0613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6" name="Google Shape;636;g339f2af0613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339e20e37d2_0_25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5" name="Google Shape;645;g339e20e37d2_0_25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2dcc09a56f6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2" name="Google Shape;652;g2dcc09a56f6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2dcc09a56f6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9" name="Google Shape;659;g2dcc09a56f6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339e20e37d2_0_24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6" name="Google Shape;666;g339e20e37d2_0_24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339e20e37d2_0_24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339e20e37d2_0_24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339e20e37d2_0_24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339e20e37d2_0_24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339f2af0613_2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339f2af0613_2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339f2af0613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339f2af0613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339e20e37d2_0_24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339e20e37d2_0_2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339e20e37d2_0_19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339e20e37d2_0_19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339e20e37d2_0_24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339e20e37d2_0_24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339e20e37d2_0_24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339e20e37d2_0_24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2">
    <p:spTree>
      <p:nvGrpSpPr>
        <p:cNvPr id="54" name="Shape 54"/>
        <p:cNvGrpSpPr/>
        <p:nvPr/>
      </p:nvGrpSpPr>
      <p:grpSpPr>
        <a:xfrm>
          <a:off x="0" y="0"/>
          <a:ext cx="0" cy="0"/>
          <a:chOff x="0" y="0"/>
          <a:chExt cx="0" cy="0"/>
        </a:xfrm>
      </p:grpSpPr>
      <p:sp>
        <p:nvSpPr>
          <p:cNvPr id="55" name="Google Shape;55;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56" name="Google Shape;56;p14"/>
          <p:cNvGrpSpPr/>
          <p:nvPr/>
        </p:nvGrpSpPr>
        <p:grpSpPr>
          <a:xfrm>
            <a:off x="0" y="-125"/>
            <a:ext cx="9144300" cy="5143500"/>
            <a:chOff x="0" y="-125"/>
            <a:chExt cx="9144300" cy="5143500"/>
          </a:xfrm>
        </p:grpSpPr>
        <p:sp>
          <p:nvSpPr>
            <p:cNvPr id="57" name="Google Shape;57;p14"/>
            <p:cNvSpPr/>
            <p:nvPr/>
          </p:nvSpPr>
          <p:spPr>
            <a:xfrm>
              <a:off x="0" y="0"/>
              <a:ext cx="9144000" cy="91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sp>
          <p:nvSpPr>
            <p:cNvPr id="58" name="Google Shape;58;p14"/>
            <p:cNvSpPr/>
            <p:nvPr/>
          </p:nvSpPr>
          <p:spPr>
            <a:xfrm>
              <a:off x="0" y="5051800"/>
              <a:ext cx="9144000" cy="91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sp>
          <p:nvSpPr>
            <p:cNvPr id="59" name="Google Shape;59;p14"/>
            <p:cNvSpPr/>
            <p:nvPr/>
          </p:nvSpPr>
          <p:spPr>
            <a:xfrm rot="-5400000">
              <a:off x="-2526000" y="2525875"/>
              <a:ext cx="5143500" cy="91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sp>
          <p:nvSpPr>
            <p:cNvPr id="60" name="Google Shape;60;p14"/>
            <p:cNvSpPr/>
            <p:nvPr/>
          </p:nvSpPr>
          <p:spPr>
            <a:xfrm rot="-5400000">
              <a:off x="6526800" y="2525875"/>
              <a:ext cx="5143500" cy="91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grpSp>
      <p:grpSp>
        <p:nvGrpSpPr>
          <p:cNvPr id="61" name="Google Shape;61;p14"/>
          <p:cNvGrpSpPr/>
          <p:nvPr/>
        </p:nvGrpSpPr>
        <p:grpSpPr>
          <a:xfrm>
            <a:off x="537556" y="689375"/>
            <a:ext cx="8068563" cy="3764713"/>
            <a:chOff x="537556" y="689375"/>
            <a:chExt cx="8068563" cy="3764713"/>
          </a:xfrm>
        </p:grpSpPr>
        <p:sp>
          <p:nvSpPr>
            <p:cNvPr id="62" name="Google Shape;62;p14"/>
            <p:cNvSpPr/>
            <p:nvPr/>
          </p:nvSpPr>
          <p:spPr>
            <a:xfrm>
              <a:off x="1613400" y="3916188"/>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3" name="Google Shape;63;p14"/>
            <p:cNvSpPr/>
            <p:nvPr/>
          </p:nvSpPr>
          <p:spPr>
            <a:xfrm>
              <a:off x="3227675" y="3378288"/>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4" name="Google Shape;64;p14"/>
            <p:cNvSpPr/>
            <p:nvPr/>
          </p:nvSpPr>
          <p:spPr>
            <a:xfrm>
              <a:off x="3765275" y="3916188"/>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5" name="Google Shape;65;p14"/>
            <p:cNvSpPr/>
            <p:nvPr/>
          </p:nvSpPr>
          <p:spPr>
            <a:xfrm>
              <a:off x="2689475" y="3916188"/>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6" name="Google Shape;66;p14"/>
            <p:cNvSpPr/>
            <p:nvPr/>
          </p:nvSpPr>
          <p:spPr>
            <a:xfrm>
              <a:off x="2151875" y="3378288"/>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7" name="Google Shape;67;p14"/>
            <p:cNvSpPr/>
            <p:nvPr/>
          </p:nvSpPr>
          <p:spPr>
            <a:xfrm>
              <a:off x="5379275" y="3378288"/>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8" name="Google Shape;68;p14"/>
            <p:cNvSpPr/>
            <p:nvPr/>
          </p:nvSpPr>
          <p:spPr>
            <a:xfrm>
              <a:off x="5916875" y="3916188"/>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69" name="Google Shape;69;p14"/>
            <p:cNvSpPr/>
            <p:nvPr/>
          </p:nvSpPr>
          <p:spPr>
            <a:xfrm>
              <a:off x="4841075" y="3916188"/>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70" name="Google Shape;70;p14"/>
            <p:cNvSpPr/>
            <p:nvPr/>
          </p:nvSpPr>
          <p:spPr>
            <a:xfrm>
              <a:off x="4303475" y="3378288"/>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71" name="Google Shape;71;p14"/>
            <p:cNvSpPr/>
            <p:nvPr/>
          </p:nvSpPr>
          <p:spPr>
            <a:xfrm>
              <a:off x="6992350" y="3916188"/>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72" name="Google Shape;72;p14"/>
            <p:cNvSpPr/>
            <p:nvPr/>
          </p:nvSpPr>
          <p:spPr>
            <a:xfrm>
              <a:off x="6454750" y="3378288"/>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73" name="Google Shape;73;p14"/>
            <p:cNvSpPr/>
            <p:nvPr/>
          </p:nvSpPr>
          <p:spPr>
            <a:xfrm>
              <a:off x="1613400" y="689663"/>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74" name="Google Shape;74;p14"/>
            <p:cNvSpPr/>
            <p:nvPr/>
          </p:nvSpPr>
          <p:spPr>
            <a:xfrm>
              <a:off x="3765275" y="689663"/>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75" name="Google Shape;75;p14"/>
            <p:cNvSpPr/>
            <p:nvPr/>
          </p:nvSpPr>
          <p:spPr>
            <a:xfrm>
              <a:off x="2689475" y="689663"/>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76" name="Google Shape;76;p14"/>
            <p:cNvSpPr/>
            <p:nvPr/>
          </p:nvSpPr>
          <p:spPr>
            <a:xfrm>
              <a:off x="2151875" y="1227313"/>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77" name="Google Shape;77;p14"/>
            <p:cNvSpPr/>
            <p:nvPr/>
          </p:nvSpPr>
          <p:spPr>
            <a:xfrm>
              <a:off x="3227675" y="1227313"/>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78" name="Google Shape;78;p14"/>
            <p:cNvSpPr/>
            <p:nvPr/>
          </p:nvSpPr>
          <p:spPr>
            <a:xfrm>
              <a:off x="5916875" y="689663"/>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79" name="Google Shape;79;p14"/>
            <p:cNvSpPr/>
            <p:nvPr/>
          </p:nvSpPr>
          <p:spPr>
            <a:xfrm>
              <a:off x="4841075" y="689663"/>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80" name="Google Shape;80;p14"/>
            <p:cNvSpPr/>
            <p:nvPr/>
          </p:nvSpPr>
          <p:spPr>
            <a:xfrm>
              <a:off x="4303475" y="1227313"/>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81" name="Google Shape;81;p14"/>
            <p:cNvSpPr/>
            <p:nvPr/>
          </p:nvSpPr>
          <p:spPr>
            <a:xfrm>
              <a:off x="5379275" y="1227313"/>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82" name="Google Shape;82;p14"/>
            <p:cNvSpPr/>
            <p:nvPr/>
          </p:nvSpPr>
          <p:spPr>
            <a:xfrm>
              <a:off x="6992350" y="689663"/>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83" name="Google Shape;83;p14"/>
            <p:cNvSpPr/>
            <p:nvPr/>
          </p:nvSpPr>
          <p:spPr>
            <a:xfrm>
              <a:off x="6454750" y="1227313"/>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84" name="Google Shape;84;p14"/>
            <p:cNvSpPr/>
            <p:nvPr/>
          </p:nvSpPr>
          <p:spPr>
            <a:xfrm>
              <a:off x="537600" y="2840513"/>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85" name="Google Shape;85;p14"/>
            <p:cNvSpPr/>
            <p:nvPr/>
          </p:nvSpPr>
          <p:spPr>
            <a:xfrm>
              <a:off x="537600" y="1765088"/>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86" name="Google Shape;86;p14"/>
            <p:cNvSpPr/>
            <p:nvPr/>
          </p:nvSpPr>
          <p:spPr>
            <a:xfrm>
              <a:off x="8068150" y="1765088"/>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87" name="Google Shape;87;p14"/>
            <p:cNvSpPr/>
            <p:nvPr/>
          </p:nvSpPr>
          <p:spPr>
            <a:xfrm>
              <a:off x="8068150" y="2840650"/>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88" name="Google Shape;88;p14"/>
            <p:cNvSpPr/>
            <p:nvPr/>
          </p:nvSpPr>
          <p:spPr>
            <a:xfrm>
              <a:off x="1613400" y="3378288"/>
              <a:ext cx="537600" cy="537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89" name="Google Shape;89;p14"/>
            <p:cNvSpPr/>
            <p:nvPr/>
          </p:nvSpPr>
          <p:spPr>
            <a:xfrm>
              <a:off x="3227675" y="3916188"/>
              <a:ext cx="537600" cy="537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90" name="Google Shape;90;p14"/>
            <p:cNvSpPr/>
            <p:nvPr/>
          </p:nvSpPr>
          <p:spPr>
            <a:xfrm>
              <a:off x="2689475" y="3378288"/>
              <a:ext cx="537600" cy="537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91" name="Google Shape;91;p14"/>
            <p:cNvSpPr/>
            <p:nvPr/>
          </p:nvSpPr>
          <p:spPr>
            <a:xfrm>
              <a:off x="2151875" y="3916188"/>
              <a:ext cx="537600" cy="537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92" name="Google Shape;92;p14"/>
            <p:cNvSpPr/>
            <p:nvPr/>
          </p:nvSpPr>
          <p:spPr>
            <a:xfrm>
              <a:off x="3765275" y="3378288"/>
              <a:ext cx="537600" cy="537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93" name="Google Shape;93;p14"/>
            <p:cNvSpPr/>
            <p:nvPr/>
          </p:nvSpPr>
          <p:spPr>
            <a:xfrm rot="-5400000">
              <a:off x="537556" y="689619"/>
              <a:ext cx="1075800" cy="1075800"/>
            </a:xfrm>
            <a:prstGeom prst="rtTriangl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94" name="Google Shape;94;p14"/>
            <p:cNvSpPr/>
            <p:nvPr/>
          </p:nvSpPr>
          <p:spPr>
            <a:xfrm>
              <a:off x="5379275" y="3916188"/>
              <a:ext cx="537600" cy="537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95" name="Google Shape;95;p14"/>
            <p:cNvSpPr/>
            <p:nvPr/>
          </p:nvSpPr>
          <p:spPr>
            <a:xfrm>
              <a:off x="4841075" y="3378288"/>
              <a:ext cx="537600" cy="537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96" name="Google Shape;96;p14"/>
            <p:cNvSpPr/>
            <p:nvPr/>
          </p:nvSpPr>
          <p:spPr>
            <a:xfrm>
              <a:off x="4303475" y="3916188"/>
              <a:ext cx="537600" cy="537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97" name="Google Shape;97;p14"/>
            <p:cNvSpPr/>
            <p:nvPr/>
          </p:nvSpPr>
          <p:spPr>
            <a:xfrm>
              <a:off x="5916875" y="3378288"/>
              <a:ext cx="537600" cy="537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98" name="Google Shape;98;p14"/>
            <p:cNvSpPr/>
            <p:nvPr/>
          </p:nvSpPr>
          <p:spPr>
            <a:xfrm>
              <a:off x="6992350" y="3378288"/>
              <a:ext cx="537600" cy="537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99" name="Google Shape;99;p14"/>
            <p:cNvSpPr/>
            <p:nvPr/>
          </p:nvSpPr>
          <p:spPr>
            <a:xfrm>
              <a:off x="6454750" y="3916188"/>
              <a:ext cx="537600" cy="537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00" name="Google Shape;100;p14"/>
            <p:cNvSpPr/>
            <p:nvPr/>
          </p:nvSpPr>
          <p:spPr>
            <a:xfrm>
              <a:off x="1613400" y="1227313"/>
              <a:ext cx="537600" cy="537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01" name="Google Shape;101;p14"/>
            <p:cNvSpPr/>
            <p:nvPr/>
          </p:nvSpPr>
          <p:spPr>
            <a:xfrm>
              <a:off x="3227675" y="689663"/>
              <a:ext cx="537600" cy="537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02" name="Google Shape;102;p14"/>
            <p:cNvSpPr/>
            <p:nvPr/>
          </p:nvSpPr>
          <p:spPr>
            <a:xfrm>
              <a:off x="3765275" y="1227313"/>
              <a:ext cx="537600" cy="537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03" name="Google Shape;103;p14"/>
            <p:cNvSpPr/>
            <p:nvPr/>
          </p:nvSpPr>
          <p:spPr>
            <a:xfrm>
              <a:off x="2689475" y="1227313"/>
              <a:ext cx="537600" cy="537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04" name="Google Shape;104;p14"/>
            <p:cNvSpPr/>
            <p:nvPr/>
          </p:nvSpPr>
          <p:spPr>
            <a:xfrm>
              <a:off x="2151875" y="689663"/>
              <a:ext cx="537600" cy="537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05" name="Google Shape;105;p14"/>
            <p:cNvSpPr/>
            <p:nvPr/>
          </p:nvSpPr>
          <p:spPr>
            <a:xfrm>
              <a:off x="5379275" y="689663"/>
              <a:ext cx="537600" cy="537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06" name="Google Shape;106;p14"/>
            <p:cNvSpPr/>
            <p:nvPr/>
          </p:nvSpPr>
          <p:spPr>
            <a:xfrm>
              <a:off x="5916875" y="1227313"/>
              <a:ext cx="537600" cy="537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07" name="Google Shape;107;p14"/>
            <p:cNvSpPr/>
            <p:nvPr/>
          </p:nvSpPr>
          <p:spPr>
            <a:xfrm>
              <a:off x="4841075" y="1227313"/>
              <a:ext cx="537600" cy="537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08" name="Google Shape;108;p14"/>
            <p:cNvSpPr/>
            <p:nvPr/>
          </p:nvSpPr>
          <p:spPr>
            <a:xfrm>
              <a:off x="4303475" y="689663"/>
              <a:ext cx="537600" cy="537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09" name="Google Shape;109;p14"/>
            <p:cNvSpPr/>
            <p:nvPr/>
          </p:nvSpPr>
          <p:spPr>
            <a:xfrm>
              <a:off x="6992350" y="1227313"/>
              <a:ext cx="537600" cy="537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10" name="Google Shape;110;p14"/>
            <p:cNvSpPr/>
            <p:nvPr/>
          </p:nvSpPr>
          <p:spPr>
            <a:xfrm>
              <a:off x="6454750" y="689663"/>
              <a:ext cx="537600" cy="537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11" name="Google Shape;111;p14"/>
            <p:cNvSpPr/>
            <p:nvPr/>
          </p:nvSpPr>
          <p:spPr>
            <a:xfrm>
              <a:off x="537600" y="2302613"/>
              <a:ext cx="537600" cy="537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12" name="Google Shape;112;p14"/>
            <p:cNvSpPr/>
            <p:nvPr/>
          </p:nvSpPr>
          <p:spPr>
            <a:xfrm>
              <a:off x="8068150" y="2302800"/>
              <a:ext cx="537600" cy="537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13" name="Google Shape;113;p14"/>
            <p:cNvSpPr/>
            <p:nvPr/>
          </p:nvSpPr>
          <p:spPr>
            <a:xfrm rot="5400000">
              <a:off x="537644" y="689619"/>
              <a:ext cx="1075800" cy="1075800"/>
            </a:xfrm>
            <a:prstGeom prst="rtTriangle">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14" name="Google Shape;114;p14"/>
            <p:cNvSpPr/>
            <p:nvPr/>
          </p:nvSpPr>
          <p:spPr>
            <a:xfrm rot="5400000">
              <a:off x="7530319" y="3378269"/>
              <a:ext cx="1075800" cy="1075800"/>
            </a:xfrm>
            <a:prstGeom prst="rtTriangl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15" name="Google Shape;115;p14"/>
            <p:cNvSpPr/>
            <p:nvPr/>
          </p:nvSpPr>
          <p:spPr>
            <a:xfrm rot="-5400000">
              <a:off x="7530231" y="3378269"/>
              <a:ext cx="1075800" cy="1075800"/>
            </a:xfrm>
            <a:prstGeom prst="rtTriangle">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16" name="Google Shape;116;p14"/>
            <p:cNvSpPr/>
            <p:nvPr/>
          </p:nvSpPr>
          <p:spPr>
            <a:xfrm rot="10800000">
              <a:off x="537600" y="3377763"/>
              <a:ext cx="1075800" cy="1075800"/>
            </a:xfrm>
            <a:prstGeom prst="rtTriangl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17" name="Google Shape;117;p14"/>
            <p:cNvSpPr/>
            <p:nvPr/>
          </p:nvSpPr>
          <p:spPr>
            <a:xfrm>
              <a:off x="537600" y="3377675"/>
              <a:ext cx="1075800" cy="1075800"/>
            </a:xfrm>
            <a:prstGeom prst="rtTriangle">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18" name="Google Shape;118;p14"/>
            <p:cNvSpPr/>
            <p:nvPr/>
          </p:nvSpPr>
          <p:spPr>
            <a:xfrm>
              <a:off x="7530275" y="689375"/>
              <a:ext cx="1075800" cy="1075800"/>
            </a:xfrm>
            <a:prstGeom prst="rtTriangl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19" name="Google Shape;119;p14"/>
            <p:cNvSpPr/>
            <p:nvPr/>
          </p:nvSpPr>
          <p:spPr>
            <a:xfrm rot="10800000">
              <a:off x="7530275" y="689463"/>
              <a:ext cx="1075800" cy="1075800"/>
            </a:xfrm>
            <a:prstGeom prst="rtTriangle">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120" name="Google Shape;120;p14"/>
          <p:cNvSpPr txBox="1"/>
          <p:nvPr>
            <p:ph type="title"/>
          </p:nvPr>
        </p:nvSpPr>
        <p:spPr>
          <a:xfrm>
            <a:off x="1241550" y="1973150"/>
            <a:ext cx="6660900" cy="792900"/>
          </a:xfrm>
          <a:prstGeom prst="rect">
            <a:avLst/>
          </a:prstGeom>
        </p:spPr>
        <p:txBody>
          <a:bodyPr anchorCtr="0" anchor="ctr" bIns="91425" lIns="91425" spcFirstLastPara="1" rIns="91425" wrap="square" tIns="91425">
            <a:noAutofit/>
          </a:bodyPr>
          <a:lstStyle>
            <a:lvl1pPr lvl="0" algn="ctr">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21" name="Google Shape;121;p14"/>
          <p:cNvSpPr txBox="1"/>
          <p:nvPr>
            <p:ph idx="1" type="subTitle"/>
          </p:nvPr>
        </p:nvSpPr>
        <p:spPr>
          <a:xfrm>
            <a:off x="1810800" y="2904800"/>
            <a:ext cx="5522700" cy="305400"/>
          </a:xfrm>
          <a:prstGeom prst="rect">
            <a:avLst/>
          </a:prstGeom>
        </p:spPr>
        <p:txBody>
          <a:bodyPr anchorCtr="0" anchor="ctr" bIns="91425" lIns="91425" spcFirstLastPara="1" rIns="91425" wrap="square" tIns="91425">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_1_1">
    <p:spTree>
      <p:nvGrpSpPr>
        <p:cNvPr id="122" name="Shape 122"/>
        <p:cNvGrpSpPr/>
        <p:nvPr/>
      </p:nvGrpSpPr>
      <p:grpSpPr>
        <a:xfrm>
          <a:off x="0" y="0"/>
          <a:ext cx="0" cy="0"/>
          <a:chOff x="0" y="0"/>
          <a:chExt cx="0" cy="0"/>
        </a:xfrm>
      </p:grpSpPr>
      <p:sp>
        <p:nvSpPr>
          <p:cNvPr id="123" name="Google Shape;123;p15"/>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24" name="Google Shape;124;p15"/>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25" name="Google Shape;125;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_1">
    <p:spTree>
      <p:nvGrpSpPr>
        <p:cNvPr id="126" name="Shape 126"/>
        <p:cNvGrpSpPr/>
        <p:nvPr/>
      </p:nvGrpSpPr>
      <p:grpSpPr>
        <a:xfrm>
          <a:off x="0" y="0"/>
          <a:ext cx="0" cy="0"/>
          <a:chOff x="0" y="0"/>
          <a:chExt cx="0" cy="0"/>
        </a:xfrm>
      </p:grpSpPr>
      <p:sp>
        <p:nvSpPr>
          <p:cNvPr id="127" name="Google Shape;127;p16"/>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28" name="Google Shape;128;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_1">
    <p:spTree>
      <p:nvGrpSpPr>
        <p:cNvPr id="129" name="Shape 129"/>
        <p:cNvGrpSpPr/>
        <p:nvPr/>
      </p:nvGrpSpPr>
      <p:grpSpPr>
        <a:xfrm>
          <a:off x="0" y="0"/>
          <a:ext cx="0" cy="0"/>
          <a:chOff x="0" y="0"/>
          <a:chExt cx="0" cy="0"/>
        </a:xfrm>
      </p:grpSpPr>
      <p:sp>
        <p:nvSpPr>
          <p:cNvPr id="130" name="Google Shape;130;p1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7"/>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32" name="Google Shape;132;p17"/>
          <p:cNvSpPr txBox="1"/>
          <p:nvPr>
            <p:ph idx="1" type="subTitle"/>
          </p:nvPr>
        </p:nvSpPr>
        <p:spPr>
          <a:xfrm>
            <a:off x="265500" y="2803075"/>
            <a:ext cx="4045200" cy="1235100"/>
          </a:xfrm>
          <a:prstGeom prst="rect">
            <a:avLst/>
          </a:prstGeom>
        </p:spPr>
        <p:txBody>
          <a:bodyPr anchorCtr="0" anchor="ctr" bIns="91425" lIns="91425" spcFirstLastPara="1" rIns="91425" wrap="square" tIns="91425">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133" name="Google Shape;133;p17"/>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34" name="Google Shape;134;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CUSTOM_8_1">
    <p:spTree>
      <p:nvGrpSpPr>
        <p:cNvPr id="135" name="Shape 135"/>
        <p:cNvGrpSpPr/>
        <p:nvPr/>
      </p:nvGrpSpPr>
      <p:grpSpPr>
        <a:xfrm>
          <a:off x="0" y="0"/>
          <a:ext cx="0" cy="0"/>
          <a:chOff x="0" y="0"/>
          <a:chExt cx="0" cy="0"/>
        </a:xfrm>
      </p:grpSpPr>
      <p:sp>
        <p:nvSpPr>
          <p:cNvPr id="136" name="Google Shape;136;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p:txBody>
      </p:sp>
      <p:sp>
        <p:nvSpPr>
          <p:cNvPr id="137" name="Google Shape;137;p18"/>
          <p:cNvSpPr txBox="1"/>
          <p:nvPr>
            <p:ph idx="1" type="body"/>
          </p:nvPr>
        </p:nvSpPr>
        <p:spPr>
          <a:xfrm>
            <a:off x="311700" y="1152475"/>
            <a:ext cx="4473900" cy="3416400"/>
          </a:xfrm>
          <a:prstGeom prst="rect">
            <a:avLst/>
          </a:prstGeom>
        </p:spPr>
        <p:txBody>
          <a:bodyPr anchorCtr="0" anchor="t" bIns="91425" lIns="91425" spcFirstLastPara="1" rIns="95325" wrap="square" tIns="91425">
            <a:no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38" name="Google Shape;138;p18"/>
          <p:cNvSpPr/>
          <p:nvPr>
            <p:ph idx="2" type="pic"/>
          </p:nvPr>
        </p:nvSpPr>
        <p:spPr>
          <a:xfrm>
            <a:off x="4992024" y="1152775"/>
            <a:ext cx="3840300" cy="3416400"/>
          </a:xfrm>
          <a:prstGeom prst="rect">
            <a:avLst/>
          </a:prstGeom>
          <a:noFill/>
          <a:ln>
            <a:noFill/>
          </a:ln>
        </p:spPr>
      </p:sp>
      <p:sp>
        <p:nvSpPr>
          <p:cNvPr id="139" name="Google Shape;139;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details">
  <p:cSld name="TITLE_2_1">
    <p:spTree>
      <p:nvGrpSpPr>
        <p:cNvPr id="140" name="Shape 140"/>
        <p:cNvGrpSpPr/>
        <p:nvPr/>
      </p:nvGrpSpPr>
      <p:grpSpPr>
        <a:xfrm>
          <a:off x="0" y="0"/>
          <a:ext cx="0" cy="0"/>
          <a:chOff x="0" y="0"/>
          <a:chExt cx="0" cy="0"/>
        </a:xfrm>
      </p:grpSpPr>
      <p:sp>
        <p:nvSpPr>
          <p:cNvPr id="141" name="Google Shape;141;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142" name="Google Shape;142;p19"/>
          <p:cNvGrpSpPr/>
          <p:nvPr/>
        </p:nvGrpSpPr>
        <p:grpSpPr>
          <a:xfrm>
            <a:off x="0" y="-125"/>
            <a:ext cx="9144300" cy="5143500"/>
            <a:chOff x="0" y="-125"/>
            <a:chExt cx="9144300" cy="5143500"/>
          </a:xfrm>
        </p:grpSpPr>
        <p:sp>
          <p:nvSpPr>
            <p:cNvPr id="143" name="Google Shape;143;p19"/>
            <p:cNvSpPr/>
            <p:nvPr/>
          </p:nvSpPr>
          <p:spPr>
            <a:xfrm>
              <a:off x="0" y="0"/>
              <a:ext cx="9144000" cy="91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sp>
          <p:nvSpPr>
            <p:cNvPr id="144" name="Google Shape;144;p19"/>
            <p:cNvSpPr/>
            <p:nvPr/>
          </p:nvSpPr>
          <p:spPr>
            <a:xfrm>
              <a:off x="0" y="5051800"/>
              <a:ext cx="9144000" cy="91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sp>
          <p:nvSpPr>
            <p:cNvPr id="145" name="Google Shape;145;p19"/>
            <p:cNvSpPr/>
            <p:nvPr/>
          </p:nvSpPr>
          <p:spPr>
            <a:xfrm rot="-5400000">
              <a:off x="-2526000" y="2525875"/>
              <a:ext cx="5143500" cy="91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sp>
          <p:nvSpPr>
            <p:cNvPr id="146" name="Google Shape;146;p19"/>
            <p:cNvSpPr/>
            <p:nvPr/>
          </p:nvSpPr>
          <p:spPr>
            <a:xfrm rot="-5400000">
              <a:off x="6526800" y="2525875"/>
              <a:ext cx="5143500" cy="91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grpSp>
      <p:grpSp>
        <p:nvGrpSpPr>
          <p:cNvPr id="147" name="Google Shape;147;p19"/>
          <p:cNvGrpSpPr/>
          <p:nvPr/>
        </p:nvGrpSpPr>
        <p:grpSpPr>
          <a:xfrm>
            <a:off x="537556" y="689375"/>
            <a:ext cx="8068563" cy="3764713"/>
            <a:chOff x="537556" y="689375"/>
            <a:chExt cx="8068563" cy="3764713"/>
          </a:xfrm>
        </p:grpSpPr>
        <p:sp>
          <p:nvSpPr>
            <p:cNvPr id="148" name="Google Shape;148;p19"/>
            <p:cNvSpPr/>
            <p:nvPr/>
          </p:nvSpPr>
          <p:spPr>
            <a:xfrm>
              <a:off x="1613400" y="3916188"/>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49" name="Google Shape;149;p19"/>
            <p:cNvSpPr/>
            <p:nvPr/>
          </p:nvSpPr>
          <p:spPr>
            <a:xfrm>
              <a:off x="3227675" y="3378288"/>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50" name="Google Shape;150;p19"/>
            <p:cNvSpPr/>
            <p:nvPr/>
          </p:nvSpPr>
          <p:spPr>
            <a:xfrm>
              <a:off x="3765275" y="3916188"/>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51" name="Google Shape;151;p19"/>
            <p:cNvSpPr/>
            <p:nvPr/>
          </p:nvSpPr>
          <p:spPr>
            <a:xfrm>
              <a:off x="2689475" y="3916188"/>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52" name="Google Shape;152;p19"/>
            <p:cNvSpPr/>
            <p:nvPr/>
          </p:nvSpPr>
          <p:spPr>
            <a:xfrm>
              <a:off x="2151875" y="3378288"/>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53" name="Google Shape;153;p19"/>
            <p:cNvSpPr/>
            <p:nvPr/>
          </p:nvSpPr>
          <p:spPr>
            <a:xfrm>
              <a:off x="5379275" y="3378288"/>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54" name="Google Shape;154;p19"/>
            <p:cNvSpPr/>
            <p:nvPr/>
          </p:nvSpPr>
          <p:spPr>
            <a:xfrm>
              <a:off x="5916875" y="3916188"/>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55" name="Google Shape;155;p19"/>
            <p:cNvSpPr/>
            <p:nvPr/>
          </p:nvSpPr>
          <p:spPr>
            <a:xfrm>
              <a:off x="4841075" y="3916188"/>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56" name="Google Shape;156;p19"/>
            <p:cNvSpPr/>
            <p:nvPr/>
          </p:nvSpPr>
          <p:spPr>
            <a:xfrm>
              <a:off x="4303475" y="3378288"/>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57" name="Google Shape;157;p19"/>
            <p:cNvSpPr/>
            <p:nvPr/>
          </p:nvSpPr>
          <p:spPr>
            <a:xfrm>
              <a:off x="6992350" y="3916188"/>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58" name="Google Shape;158;p19"/>
            <p:cNvSpPr/>
            <p:nvPr/>
          </p:nvSpPr>
          <p:spPr>
            <a:xfrm>
              <a:off x="6454750" y="3378288"/>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59" name="Google Shape;159;p19"/>
            <p:cNvSpPr/>
            <p:nvPr/>
          </p:nvSpPr>
          <p:spPr>
            <a:xfrm>
              <a:off x="1613400" y="689663"/>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60" name="Google Shape;160;p19"/>
            <p:cNvSpPr/>
            <p:nvPr/>
          </p:nvSpPr>
          <p:spPr>
            <a:xfrm>
              <a:off x="3765275" y="689663"/>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61" name="Google Shape;161;p19"/>
            <p:cNvSpPr/>
            <p:nvPr/>
          </p:nvSpPr>
          <p:spPr>
            <a:xfrm>
              <a:off x="2689475" y="689663"/>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62" name="Google Shape;162;p19"/>
            <p:cNvSpPr/>
            <p:nvPr/>
          </p:nvSpPr>
          <p:spPr>
            <a:xfrm>
              <a:off x="2151875" y="1227313"/>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63" name="Google Shape;163;p19"/>
            <p:cNvSpPr/>
            <p:nvPr/>
          </p:nvSpPr>
          <p:spPr>
            <a:xfrm>
              <a:off x="3227675" y="1227313"/>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64" name="Google Shape;164;p19"/>
            <p:cNvSpPr/>
            <p:nvPr/>
          </p:nvSpPr>
          <p:spPr>
            <a:xfrm>
              <a:off x="5916875" y="689663"/>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65" name="Google Shape;165;p19"/>
            <p:cNvSpPr/>
            <p:nvPr/>
          </p:nvSpPr>
          <p:spPr>
            <a:xfrm>
              <a:off x="4841075" y="689663"/>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66" name="Google Shape;166;p19"/>
            <p:cNvSpPr/>
            <p:nvPr/>
          </p:nvSpPr>
          <p:spPr>
            <a:xfrm>
              <a:off x="4303475" y="1227313"/>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67" name="Google Shape;167;p19"/>
            <p:cNvSpPr/>
            <p:nvPr/>
          </p:nvSpPr>
          <p:spPr>
            <a:xfrm>
              <a:off x="5379275" y="1227313"/>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68" name="Google Shape;168;p19"/>
            <p:cNvSpPr/>
            <p:nvPr/>
          </p:nvSpPr>
          <p:spPr>
            <a:xfrm>
              <a:off x="6992350" y="689663"/>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69" name="Google Shape;169;p19"/>
            <p:cNvSpPr/>
            <p:nvPr/>
          </p:nvSpPr>
          <p:spPr>
            <a:xfrm>
              <a:off x="6454750" y="1227313"/>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70" name="Google Shape;170;p19"/>
            <p:cNvSpPr/>
            <p:nvPr/>
          </p:nvSpPr>
          <p:spPr>
            <a:xfrm>
              <a:off x="537600" y="2840513"/>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71" name="Google Shape;171;p19"/>
            <p:cNvSpPr/>
            <p:nvPr/>
          </p:nvSpPr>
          <p:spPr>
            <a:xfrm>
              <a:off x="537600" y="1765088"/>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72" name="Google Shape;172;p19"/>
            <p:cNvSpPr/>
            <p:nvPr/>
          </p:nvSpPr>
          <p:spPr>
            <a:xfrm>
              <a:off x="8068150" y="1765088"/>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73" name="Google Shape;173;p19"/>
            <p:cNvSpPr/>
            <p:nvPr/>
          </p:nvSpPr>
          <p:spPr>
            <a:xfrm>
              <a:off x="8068150" y="2840650"/>
              <a:ext cx="537600" cy="5379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74" name="Google Shape;174;p19"/>
            <p:cNvSpPr/>
            <p:nvPr/>
          </p:nvSpPr>
          <p:spPr>
            <a:xfrm>
              <a:off x="1613400" y="3378288"/>
              <a:ext cx="537600" cy="537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75" name="Google Shape;175;p19"/>
            <p:cNvSpPr/>
            <p:nvPr/>
          </p:nvSpPr>
          <p:spPr>
            <a:xfrm>
              <a:off x="3227675" y="3916188"/>
              <a:ext cx="537600" cy="537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76" name="Google Shape;176;p19"/>
            <p:cNvSpPr/>
            <p:nvPr/>
          </p:nvSpPr>
          <p:spPr>
            <a:xfrm>
              <a:off x="2689475" y="3378288"/>
              <a:ext cx="537600" cy="537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77" name="Google Shape;177;p19"/>
            <p:cNvSpPr/>
            <p:nvPr/>
          </p:nvSpPr>
          <p:spPr>
            <a:xfrm>
              <a:off x="2151875" y="3916188"/>
              <a:ext cx="537600" cy="537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78" name="Google Shape;178;p19"/>
            <p:cNvSpPr/>
            <p:nvPr/>
          </p:nvSpPr>
          <p:spPr>
            <a:xfrm>
              <a:off x="3765275" y="3378288"/>
              <a:ext cx="537600" cy="537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79" name="Google Shape;179;p19"/>
            <p:cNvSpPr/>
            <p:nvPr/>
          </p:nvSpPr>
          <p:spPr>
            <a:xfrm rot="-5400000">
              <a:off x="537556" y="689619"/>
              <a:ext cx="1075800" cy="1075800"/>
            </a:xfrm>
            <a:prstGeom prst="rtTriangl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80" name="Google Shape;180;p19"/>
            <p:cNvSpPr/>
            <p:nvPr/>
          </p:nvSpPr>
          <p:spPr>
            <a:xfrm>
              <a:off x="5379275" y="3916188"/>
              <a:ext cx="537600" cy="537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81" name="Google Shape;181;p19"/>
            <p:cNvSpPr/>
            <p:nvPr/>
          </p:nvSpPr>
          <p:spPr>
            <a:xfrm>
              <a:off x="4841075" y="3378288"/>
              <a:ext cx="537600" cy="537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82" name="Google Shape;182;p19"/>
            <p:cNvSpPr/>
            <p:nvPr/>
          </p:nvSpPr>
          <p:spPr>
            <a:xfrm>
              <a:off x="4303475" y="3916188"/>
              <a:ext cx="537600" cy="537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83" name="Google Shape;183;p19"/>
            <p:cNvSpPr/>
            <p:nvPr/>
          </p:nvSpPr>
          <p:spPr>
            <a:xfrm>
              <a:off x="5916875" y="3378288"/>
              <a:ext cx="537600" cy="537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84" name="Google Shape;184;p19"/>
            <p:cNvSpPr/>
            <p:nvPr/>
          </p:nvSpPr>
          <p:spPr>
            <a:xfrm>
              <a:off x="6992350" y="3378288"/>
              <a:ext cx="537600" cy="537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85" name="Google Shape;185;p19"/>
            <p:cNvSpPr/>
            <p:nvPr/>
          </p:nvSpPr>
          <p:spPr>
            <a:xfrm>
              <a:off x="6454750" y="3916188"/>
              <a:ext cx="537600" cy="537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86" name="Google Shape;186;p19"/>
            <p:cNvSpPr/>
            <p:nvPr/>
          </p:nvSpPr>
          <p:spPr>
            <a:xfrm>
              <a:off x="1613400" y="1227313"/>
              <a:ext cx="537600" cy="537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87" name="Google Shape;187;p19"/>
            <p:cNvSpPr/>
            <p:nvPr/>
          </p:nvSpPr>
          <p:spPr>
            <a:xfrm>
              <a:off x="3227675" y="689663"/>
              <a:ext cx="537600" cy="537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88" name="Google Shape;188;p19"/>
            <p:cNvSpPr/>
            <p:nvPr/>
          </p:nvSpPr>
          <p:spPr>
            <a:xfrm>
              <a:off x="3765275" y="1227313"/>
              <a:ext cx="537600" cy="537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89" name="Google Shape;189;p19"/>
            <p:cNvSpPr/>
            <p:nvPr/>
          </p:nvSpPr>
          <p:spPr>
            <a:xfrm>
              <a:off x="2689475" y="1227313"/>
              <a:ext cx="537600" cy="537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90" name="Google Shape;190;p19"/>
            <p:cNvSpPr/>
            <p:nvPr/>
          </p:nvSpPr>
          <p:spPr>
            <a:xfrm>
              <a:off x="2151875" y="689663"/>
              <a:ext cx="537600" cy="537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91" name="Google Shape;191;p19"/>
            <p:cNvSpPr/>
            <p:nvPr/>
          </p:nvSpPr>
          <p:spPr>
            <a:xfrm>
              <a:off x="5379275" y="689663"/>
              <a:ext cx="537600" cy="537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92" name="Google Shape;192;p19"/>
            <p:cNvSpPr/>
            <p:nvPr/>
          </p:nvSpPr>
          <p:spPr>
            <a:xfrm>
              <a:off x="5916875" y="1227313"/>
              <a:ext cx="537600" cy="537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93" name="Google Shape;193;p19"/>
            <p:cNvSpPr/>
            <p:nvPr/>
          </p:nvSpPr>
          <p:spPr>
            <a:xfrm>
              <a:off x="4841075" y="1227313"/>
              <a:ext cx="537600" cy="537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94" name="Google Shape;194;p19"/>
            <p:cNvSpPr/>
            <p:nvPr/>
          </p:nvSpPr>
          <p:spPr>
            <a:xfrm>
              <a:off x="4303475" y="689663"/>
              <a:ext cx="537600" cy="537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95" name="Google Shape;195;p19"/>
            <p:cNvSpPr/>
            <p:nvPr/>
          </p:nvSpPr>
          <p:spPr>
            <a:xfrm>
              <a:off x="6992350" y="1227313"/>
              <a:ext cx="537600" cy="537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96" name="Google Shape;196;p19"/>
            <p:cNvSpPr/>
            <p:nvPr/>
          </p:nvSpPr>
          <p:spPr>
            <a:xfrm>
              <a:off x="6454750" y="689663"/>
              <a:ext cx="537600" cy="537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97" name="Google Shape;197;p19"/>
            <p:cNvSpPr/>
            <p:nvPr/>
          </p:nvSpPr>
          <p:spPr>
            <a:xfrm>
              <a:off x="537600" y="2302613"/>
              <a:ext cx="537600" cy="537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98" name="Google Shape;198;p19"/>
            <p:cNvSpPr/>
            <p:nvPr/>
          </p:nvSpPr>
          <p:spPr>
            <a:xfrm>
              <a:off x="8068150" y="2302800"/>
              <a:ext cx="537600" cy="5379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99" name="Google Shape;199;p19"/>
            <p:cNvSpPr/>
            <p:nvPr/>
          </p:nvSpPr>
          <p:spPr>
            <a:xfrm rot="5400000">
              <a:off x="537644" y="689619"/>
              <a:ext cx="1075800" cy="1075800"/>
            </a:xfrm>
            <a:prstGeom prst="rtTriangle">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00" name="Google Shape;200;p19"/>
            <p:cNvSpPr/>
            <p:nvPr/>
          </p:nvSpPr>
          <p:spPr>
            <a:xfrm rot="5400000">
              <a:off x="7530319" y="3378269"/>
              <a:ext cx="1075800" cy="1075800"/>
            </a:xfrm>
            <a:prstGeom prst="rtTriangl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01" name="Google Shape;201;p19"/>
            <p:cNvSpPr/>
            <p:nvPr/>
          </p:nvSpPr>
          <p:spPr>
            <a:xfrm rot="-5400000">
              <a:off x="7530231" y="3378269"/>
              <a:ext cx="1075800" cy="1075800"/>
            </a:xfrm>
            <a:prstGeom prst="rtTriangle">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02" name="Google Shape;202;p19"/>
            <p:cNvSpPr/>
            <p:nvPr/>
          </p:nvSpPr>
          <p:spPr>
            <a:xfrm rot="10800000">
              <a:off x="537600" y="3377763"/>
              <a:ext cx="1075800" cy="1075800"/>
            </a:xfrm>
            <a:prstGeom prst="rtTriangl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03" name="Google Shape;203;p19"/>
            <p:cNvSpPr/>
            <p:nvPr/>
          </p:nvSpPr>
          <p:spPr>
            <a:xfrm>
              <a:off x="537600" y="3377675"/>
              <a:ext cx="1075800" cy="1075800"/>
            </a:xfrm>
            <a:prstGeom prst="rtTriangle">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04" name="Google Shape;204;p19"/>
            <p:cNvSpPr/>
            <p:nvPr/>
          </p:nvSpPr>
          <p:spPr>
            <a:xfrm>
              <a:off x="7530275" y="689375"/>
              <a:ext cx="1075800" cy="1075800"/>
            </a:xfrm>
            <a:prstGeom prst="rtTriangl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05" name="Google Shape;205;p19"/>
            <p:cNvSpPr/>
            <p:nvPr/>
          </p:nvSpPr>
          <p:spPr>
            <a:xfrm rot="10800000">
              <a:off x="7530275" y="689463"/>
              <a:ext cx="1075800" cy="1075800"/>
            </a:xfrm>
            <a:prstGeom prst="rtTriangle">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grpSp>
      <p:sp>
        <p:nvSpPr>
          <p:cNvPr id="206" name="Google Shape;206;p19"/>
          <p:cNvSpPr txBox="1"/>
          <p:nvPr>
            <p:ph type="title"/>
          </p:nvPr>
        </p:nvSpPr>
        <p:spPr>
          <a:xfrm>
            <a:off x="1241550" y="2010150"/>
            <a:ext cx="6660900" cy="1123200"/>
          </a:xfrm>
          <a:prstGeom prst="rect">
            <a:avLst/>
          </a:prstGeom>
        </p:spPr>
        <p:txBody>
          <a:bodyPr anchorCtr="0" anchor="ctr" bIns="91425" lIns="91425" spcFirstLastPara="1" rIns="91425" wrap="square" tIns="91425">
            <a:noAutofit/>
          </a:bodyPr>
          <a:lstStyle>
            <a:lvl1pPr lvl="0" algn="ctr">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207" name="Google Shape;207;p19"/>
          <p:cNvSpPr txBox="1"/>
          <p:nvPr>
            <p:ph idx="1" type="body"/>
          </p:nvPr>
        </p:nvSpPr>
        <p:spPr>
          <a:xfrm>
            <a:off x="421035" y="224850"/>
            <a:ext cx="1947600" cy="345000"/>
          </a:xfrm>
          <a:prstGeom prst="rect">
            <a:avLst/>
          </a:prstGeom>
        </p:spPr>
        <p:txBody>
          <a:bodyPr anchorCtr="0" anchor="t" bIns="91425" lIns="91425" spcFirstLastPara="1" rIns="91425" wrap="square" tIns="91425">
            <a:spAutoFit/>
          </a:bodyPr>
          <a:lstStyle>
            <a:lvl1pPr indent="-317500" lvl="0" marL="457200">
              <a:spcBef>
                <a:spcPts val="0"/>
              </a:spcBef>
              <a:spcAft>
                <a:spcPts val="0"/>
              </a:spcAft>
              <a:buSzPts val="1400"/>
              <a:buFont typeface="Lexend"/>
              <a:buChar char="●"/>
              <a:defRPr sz="1400">
                <a:latin typeface="Lexend"/>
                <a:ea typeface="Lexend"/>
                <a:cs typeface="Lexend"/>
                <a:sym typeface="Lexend"/>
              </a:defRPr>
            </a:lvl1pPr>
            <a:lvl2pPr indent="-317500" lvl="1" marL="914400">
              <a:spcBef>
                <a:spcPts val="0"/>
              </a:spcBef>
              <a:spcAft>
                <a:spcPts val="0"/>
              </a:spcAft>
              <a:buSzPts val="1400"/>
              <a:buFont typeface="Lexend"/>
              <a:buChar char="○"/>
              <a:defRPr>
                <a:latin typeface="Lexend"/>
                <a:ea typeface="Lexend"/>
                <a:cs typeface="Lexend"/>
                <a:sym typeface="Lexend"/>
              </a:defRPr>
            </a:lvl2pPr>
            <a:lvl3pPr indent="-317500" lvl="2" marL="1371600">
              <a:spcBef>
                <a:spcPts val="0"/>
              </a:spcBef>
              <a:spcAft>
                <a:spcPts val="0"/>
              </a:spcAft>
              <a:buSzPts val="1400"/>
              <a:buFont typeface="Lexend"/>
              <a:buChar char="■"/>
              <a:defRPr>
                <a:latin typeface="Lexend"/>
                <a:ea typeface="Lexend"/>
                <a:cs typeface="Lexend"/>
                <a:sym typeface="Lexend"/>
              </a:defRPr>
            </a:lvl3pPr>
            <a:lvl4pPr indent="-317500" lvl="3" marL="1828800">
              <a:spcBef>
                <a:spcPts val="0"/>
              </a:spcBef>
              <a:spcAft>
                <a:spcPts val="0"/>
              </a:spcAft>
              <a:buSzPts val="1400"/>
              <a:buFont typeface="Lexend"/>
              <a:buChar char="●"/>
              <a:defRPr>
                <a:latin typeface="Lexend"/>
                <a:ea typeface="Lexend"/>
                <a:cs typeface="Lexend"/>
                <a:sym typeface="Lexend"/>
              </a:defRPr>
            </a:lvl4pPr>
            <a:lvl5pPr indent="-317500" lvl="4" marL="2286000">
              <a:spcBef>
                <a:spcPts val="0"/>
              </a:spcBef>
              <a:spcAft>
                <a:spcPts val="0"/>
              </a:spcAft>
              <a:buSzPts val="1400"/>
              <a:buFont typeface="Lexend"/>
              <a:buChar char="○"/>
              <a:defRPr>
                <a:latin typeface="Lexend"/>
                <a:ea typeface="Lexend"/>
                <a:cs typeface="Lexend"/>
                <a:sym typeface="Lexend"/>
              </a:defRPr>
            </a:lvl5pPr>
            <a:lvl6pPr indent="-317500" lvl="5" marL="2743200">
              <a:spcBef>
                <a:spcPts val="0"/>
              </a:spcBef>
              <a:spcAft>
                <a:spcPts val="0"/>
              </a:spcAft>
              <a:buSzPts val="1400"/>
              <a:buFont typeface="Lexend"/>
              <a:buChar char="■"/>
              <a:defRPr>
                <a:latin typeface="Lexend"/>
                <a:ea typeface="Lexend"/>
                <a:cs typeface="Lexend"/>
                <a:sym typeface="Lexend"/>
              </a:defRPr>
            </a:lvl6pPr>
            <a:lvl7pPr indent="-317500" lvl="6" marL="3200400">
              <a:spcBef>
                <a:spcPts val="0"/>
              </a:spcBef>
              <a:spcAft>
                <a:spcPts val="0"/>
              </a:spcAft>
              <a:buSzPts val="1400"/>
              <a:buFont typeface="Lexend"/>
              <a:buChar char="●"/>
              <a:defRPr>
                <a:latin typeface="Lexend"/>
                <a:ea typeface="Lexend"/>
                <a:cs typeface="Lexend"/>
                <a:sym typeface="Lexend"/>
              </a:defRPr>
            </a:lvl7pPr>
            <a:lvl8pPr indent="-317500" lvl="7" marL="3657600">
              <a:spcBef>
                <a:spcPts val="0"/>
              </a:spcBef>
              <a:spcAft>
                <a:spcPts val="0"/>
              </a:spcAft>
              <a:buSzPts val="1400"/>
              <a:buFont typeface="Lexend"/>
              <a:buChar char="○"/>
              <a:defRPr>
                <a:latin typeface="Lexend"/>
                <a:ea typeface="Lexend"/>
                <a:cs typeface="Lexend"/>
                <a:sym typeface="Lexend"/>
              </a:defRPr>
            </a:lvl8pPr>
            <a:lvl9pPr indent="-317500" lvl="8" marL="4114800">
              <a:spcBef>
                <a:spcPts val="0"/>
              </a:spcBef>
              <a:spcAft>
                <a:spcPts val="0"/>
              </a:spcAft>
              <a:buSzPts val="1400"/>
              <a:buFont typeface="Lexend"/>
              <a:buChar char="■"/>
              <a:defRPr>
                <a:latin typeface="Lexend"/>
                <a:ea typeface="Lexend"/>
                <a:cs typeface="Lexend"/>
                <a:sym typeface="Lexend"/>
              </a:defRPr>
            </a:lvl9pPr>
          </a:lstStyle>
          <a:p/>
        </p:txBody>
      </p:sp>
      <p:sp>
        <p:nvSpPr>
          <p:cNvPr id="208" name="Google Shape;208;p19"/>
          <p:cNvSpPr txBox="1"/>
          <p:nvPr>
            <p:ph idx="2" type="body"/>
          </p:nvPr>
        </p:nvSpPr>
        <p:spPr>
          <a:xfrm>
            <a:off x="6772321" y="224850"/>
            <a:ext cx="1947600" cy="345000"/>
          </a:xfrm>
          <a:prstGeom prst="rect">
            <a:avLst/>
          </a:prstGeom>
        </p:spPr>
        <p:txBody>
          <a:bodyPr anchorCtr="0" anchor="t" bIns="91425" lIns="91425" spcFirstLastPara="1" rIns="91425" wrap="square" tIns="91425">
            <a:spAutoFit/>
          </a:bodyPr>
          <a:lstStyle>
            <a:lvl1pPr indent="-317500" lvl="0" marL="457200" algn="r">
              <a:spcBef>
                <a:spcPts val="0"/>
              </a:spcBef>
              <a:spcAft>
                <a:spcPts val="0"/>
              </a:spcAft>
              <a:buSzPts val="1400"/>
              <a:buFont typeface="Lexend"/>
              <a:buChar char="●"/>
              <a:defRPr sz="1400">
                <a:latin typeface="Lexend"/>
                <a:ea typeface="Lexend"/>
                <a:cs typeface="Lexend"/>
                <a:sym typeface="Lexend"/>
              </a:defRPr>
            </a:lvl1pPr>
            <a:lvl2pPr indent="-317500" lvl="1" marL="914400" algn="r">
              <a:spcBef>
                <a:spcPts val="0"/>
              </a:spcBef>
              <a:spcAft>
                <a:spcPts val="0"/>
              </a:spcAft>
              <a:buSzPts val="1400"/>
              <a:buFont typeface="Lexend"/>
              <a:buChar char="○"/>
              <a:defRPr>
                <a:latin typeface="Lexend"/>
                <a:ea typeface="Lexend"/>
                <a:cs typeface="Lexend"/>
                <a:sym typeface="Lexend"/>
              </a:defRPr>
            </a:lvl2pPr>
            <a:lvl3pPr indent="-317500" lvl="2" marL="1371600" algn="r">
              <a:spcBef>
                <a:spcPts val="0"/>
              </a:spcBef>
              <a:spcAft>
                <a:spcPts val="0"/>
              </a:spcAft>
              <a:buSzPts val="1400"/>
              <a:buFont typeface="Lexend"/>
              <a:buChar char="■"/>
              <a:defRPr>
                <a:latin typeface="Lexend"/>
                <a:ea typeface="Lexend"/>
                <a:cs typeface="Lexend"/>
                <a:sym typeface="Lexend"/>
              </a:defRPr>
            </a:lvl3pPr>
            <a:lvl4pPr indent="-317500" lvl="3" marL="1828800" algn="r">
              <a:spcBef>
                <a:spcPts val="0"/>
              </a:spcBef>
              <a:spcAft>
                <a:spcPts val="0"/>
              </a:spcAft>
              <a:buSzPts val="1400"/>
              <a:buFont typeface="Lexend"/>
              <a:buChar char="●"/>
              <a:defRPr>
                <a:latin typeface="Lexend"/>
                <a:ea typeface="Lexend"/>
                <a:cs typeface="Lexend"/>
                <a:sym typeface="Lexend"/>
              </a:defRPr>
            </a:lvl4pPr>
            <a:lvl5pPr indent="-317500" lvl="4" marL="2286000" algn="r">
              <a:spcBef>
                <a:spcPts val="0"/>
              </a:spcBef>
              <a:spcAft>
                <a:spcPts val="0"/>
              </a:spcAft>
              <a:buSzPts val="1400"/>
              <a:buFont typeface="Lexend"/>
              <a:buChar char="○"/>
              <a:defRPr>
                <a:latin typeface="Lexend"/>
                <a:ea typeface="Lexend"/>
                <a:cs typeface="Lexend"/>
                <a:sym typeface="Lexend"/>
              </a:defRPr>
            </a:lvl5pPr>
            <a:lvl6pPr indent="-317500" lvl="5" marL="2743200" algn="r">
              <a:spcBef>
                <a:spcPts val="0"/>
              </a:spcBef>
              <a:spcAft>
                <a:spcPts val="0"/>
              </a:spcAft>
              <a:buSzPts val="1400"/>
              <a:buFont typeface="Lexend"/>
              <a:buChar char="■"/>
              <a:defRPr>
                <a:latin typeface="Lexend"/>
                <a:ea typeface="Lexend"/>
                <a:cs typeface="Lexend"/>
                <a:sym typeface="Lexend"/>
              </a:defRPr>
            </a:lvl6pPr>
            <a:lvl7pPr indent="-317500" lvl="6" marL="3200400" algn="r">
              <a:spcBef>
                <a:spcPts val="0"/>
              </a:spcBef>
              <a:spcAft>
                <a:spcPts val="0"/>
              </a:spcAft>
              <a:buSzPts val="1400"/>
              <a:buFont typeface="Lexend"/>
              <a:buChar char="●"/>
              <a:defRPr>
                <a:latin typeface="Lexend"/>
                <a:ea typeface="Lexend"/>
                <a:cs typeface="Lexend"/>
                <a:sym typeface="Lexend"/>
              </a:defRPr>
            </a:lvl7pPr>
            <a:lvl8pPr indent="-317500" lvl="7" marL="3657600" algn="r">
              <a:spcBef>
                <a:spcPts val="0"/>
              </a:spcBef>
              <a:spcAft>
                <a:spcPts val="0"/>
              </a:spcAft>
              <a:buSzPts val="1400"/>
              <a:buFont typeface="Lexend"/>
              <a:buChar char="○"/>
              <a:defRPr>
                <a:latin typeface="Lexend"/>
                <a:ea typeface="Lexend"/>
                <a:cs typeface="Lexend"/>
                <a:sym typeface="Lexend"/>
              </a:defRPr>
            </a:lvl8pPr>
            <a:lvl9pPr indent="-317500" lvl="8" marL="4114800" algn="r">
              <a:spcBef>
                <a:spcPts val="0"/>
              </a:spcBef>
              <a:spcAft>
                <a:spcPts val="0"/>
              </a:spcAft>
              <a:buSzPts val="1400"/>
              <a:buFont typeface="Lexend"/>
              <a:buChar char="■"/>
              <a:defRPr>
                <a:latin typeface="Lexend"/>
                <a:ea typeface="Lexend"/>
                <a:cs typeface="Lexend"/>
                <a:sym typeface="Lexend"/>
              </a:defRPr>
            </a:lvl9pPr>
          </a:lstStyle>
          <a:p/>
        </p:txBody>
      </p:sp>
      <p:sp>
        <p:nvSpPr>
          <p:cNvPr id="209" name="Google Shape;209;p19"/>
          <p:cNvSpPr txBox="1"/>
          <p:nvPr>
            <p:ph idx="3" type="body"/>
          </p:nvPr>
        </p:nvSpPr>
        <p:spPr>
          <a:xfrm>
            <a:off x="421035" y="4573625"/>
            <a:ext cx="1947600" cy="345000"/>
          </a:xfrm>
          <a:prstGeom prst="rect">
            <a:avLst/>
          </a:prstGeom>
        </p:spPr>
        <p:txBody>
          <a:bodyPr anchorCtr="0" anchor="t" bIns="91425" lIns="91425" spcFirstLastPara="1" rIns="91425" wrap="square" tIns="91425">
            <a:spAutoFit/>
          </a:bodyPr>
          <a:lstStyle>
            <a:lvl1pPr indent="-317500" lvl="0" marL="457200">
              <a:spcBef>
                <a:spcPts val="0"/>
              </a:spcBef>
              <a:spcAft>
                <a:spcPts val="0"/>
              </a:spcAft>
              <a:buSzPts val="1400"/>
              <a:buFont typeface="Lexend"/>
              <a:buChar char="●"/>
              <a:defRPr sz="1400">
                <a:latin typeface="Lexend"/>
                <a:ea typeface="Lexend"/>
                <a:cs typeface="Lexend"/>
                <a:sym typeface="Lexend"/>
              </a:defRPr>
            </a:lvl1pPr>
            <a:lvl2pPr indent="-317500" lvl="1" marL="914400">
              <a:spcBef>
                <a:spcPts val="0"/>
              </a:spcBef>
              <a:spcAft>
                <a:spcPts val="0"/>
              </a:spcAft>
              <a:buSzPts val="1400"/>
              <a:buFont typeface="Lexend"/>
              <a:buChar char="○"/>
              <a:defRPr>
                <a:latin typeface="Lexend"/>
                <a:ea typeface="Lexend"/>
                <a:cs typeface="Lexend"/>
                <a:sym typeface="Lexend"/>
              </a:defRPr>
            </a:lvl2pPr>
            <a:lvl3pPr indent="-317500" lvl="2" marL="1371600">
              <a:spcBef>
                <a:spcPts val="0"/>
              </a:spcBef>
              <a:spcAft>
                <a:spcPts val="0"/>
              </a:spcAft>
              <a:buSzPts val="1400"/>
              <a:buFont typeface="Lexend"/>
              <a:buChar char="■"/>
              <a:defRPr>
                <a:latin typeface="Lexend"/>
                <a:ea typeface="Lexend"/>
                <a:cs typeface="Lexend"/>
                <a:sym typeface="Lexend"/>
              </a:defRPr>
            </a:lvl3pPr>
            <a:lvl4pPr indent="-317500" lvl="3" marL="1828800">
              <a:spcBef>
                <a:spcPts val="0"/>
              </a:spcBef>
              <a:spcAft>
                <a:spcPts val="0"/>
              </a:spcAft>
              <a:buSzPts val="1400"/>
              <a:buFont typeface="Lexend"/>
              <a:buChar char="●"/>
              <a:defRPr>
                <a:latin typeface="Lexend"/>
                <a:ea typeface="Lexend"/>
                <a:cs typeface="Lexend"/>
                <a:sym typeface="Lexend"/>
              </a:defRPr>
            </a:lvl4pPr>
            <a:lvl5pPr indent="-317500" lvl="4" marL="2286000">
              <a:spcBef>
                <a:spcPts val="0"/>
              </a:spcBef>
              <a:spcAft>
                <a:spcPts val="0"/>
              </a:spcAft>
              <a:buSzPts val="1400"/>
              <a:buFont typeface="Lexend"/>
              <a:buChar char="○"/>
              <a:defRPr>
                <a:latin typeface="Lexend"/>
                <a:ea typeface="Lexend"/>
                <a:cs typeface="Lexend"/>
                <a:sym typeface="Lexend"/>
              </a:defRPr>
            </a:lvl5pPr>
            <a:lvl6pPr indent="-317500" lvl="5" marL="2743200">
              <a:spcBef>
                <a:spcPts val="0"/>
              </a:spcBef>
              <a:spcAft>
                <a:spcPts val="0"/>
              </a:spcAft>
              <a:buSzPts val="1400"/>
              <a:buFont typeface="Lexend"/>
              <a:buChar char="■"/>
              <a:defRPr>
                <a:latin typeface="Lexend"/>
                <a:ea typeface="Lexend"/>
                <a:cs typeface="Lexend"/>
                <a:sym typeface="Lexend"/>
              </a:defRPr>
            </a:lvl6pPr>
            <a:lvl7pPr indent="-317500" lvl="6" marL="3200400">
              <a:spcBef>
                <a:spcPts val="0"/>
              </a:spcBef>
              <a:spcAft>
                <a:spcPts val="0"/>
              </a:spcAft>
              <a:buSzPts val="1400"/>
              <a:buFont typeface="Lexend"/>
              <a:buChar char="●"/>
              <a:defRPr>
                <a:latin typeface="Lexend"/>
                <a:ea typeface="Lexend"/>
                <a:cs typeface="Lexend"/>
                <a:sym typeface="Lexend"/>
              </a:defRPr>
            </a:lvl7pPr>
            <a:lvl8pPr indent="-317500" lvl="7" marL="3657600">
              <a:spcBef>
                <a:spcPts val="0"/>
              </a:spcBef>
              <a:spcAft>
                <a:spcPts val="0"/>
              </a:spcAft>
              <a:buSzPts val="1400"/>
              <a:buFont typeface="Lexend"/>
              <a:buChar char="○"/>
              <a:defRPr>
                <a:latin typeface="Lexend"/>
                <a:ea typeface="Lexend"/>
                <a:cs typeface="Lexend"/>
                <a:sym typeface="Lexend"/>
              </a:defRPr>
            </a:lvl8pPr>
            <a:lvl9pPr indent="-317500" lvl="8" marL="4114800">
              <a:spcBef>
                <a:spcPts val="0"/>
              </a:spcBef>
              <a:spcAft>
                <a:spcPts val="0"/>
              </a:spcAft>
              <a:buSzPts val="1400"/>
              <a:buFont typeface="Lexend"/>
              <a:buChar char="■"/>
              <a:defRPr>
                <a:latin typeface="Lexend"/>
                <a:ea typeface="Lexend"/>
                <a:cs typeface="Lexend"/>
                <a:sym typeface="Lexend"/>
              </a:defRPr>
            </a:lvl9pPr>
          </a:lstStyle>
          <a:p/>
        </p:txBody>
      </p:sp>
      <p:sp>
        <p:nvSpPr>
          <p:cNvPr id="210" name="Google Shape;210;p19"/>
          <p:cNvSpPr txBox="1"/>
          <p:nvPr>
            <p:ph idx="4" type="body"/>
          </p:nvPr>
        </p:nvSpPr>
        <p:spPr>
          <a:xfrm>
            <a:off x="6772321" y="4573625"/>
            <a:ext cx="1947600" cy="345000"/>
          </a:xfrm>
          <a:prstGeom prst="rect">
            <a:avLst/>
          </a:prstGeom>
        </p:spPr>
        <p:txBody>
          <a:bodyPr anchorCtr="0" anchor="t" bIns="91425" lIns="91425" spcFirstLastPara="1" rIns="91425" wrap="square" tIns="91425">
            <a:spAutoFit/>
          </a:bodyPr>
          <a:lstStyle>
            <a:lvl1pPr indent="-317500" lvl="0" marL="457200" algn="r">
              <a:spcBef>
                <a:spcPts val="0"/>
              </a:spcBef>
              <a:spcAft>
                <a:spcPts val="0"/>
              </a:spcAft>
              <a:buSzPts val="1400"/>
              <a:buFont typeface="Lexend"/>
              <a:buChar char="●"/>
              <a:defRPr sz="1400">
                <a:latin typeface="Lexend"/>
                <a:ea typeface="Lexend"/>
                <a:cs typeface="Lexend"/>
                <a:sym typeface="Lexend"/>
              </a:defRPr>
            </a:lvl1pPr>
            <a:lvl2pPr indent="-317500" lvl="1" marL="914400" algn="r">
              <a:spcBef>
                <a:spcPts val="0"/>
              </a:spcBef>
              <a:spcAft>
                <a:spcPts val="0"/>
              </a:spcAft>
              <a:buSzPts val="1400"/>
              <a:buFont typeface="Lexend"/>
              <a:buChar char="○"/>
              <a:defRPr>
                <a:latin typeface="Lexend"/>
                <a:ea typeface="Lexend"/>
                <a:cs typeface="Lexend"/>
                <a:sym typeface="Lexend"/>
              </a:defRPr>
            </a:lvl2pPr>
            <a:lvl3pPr indent="-317500" lvl="2" marL="1371600" algn="r">
              <a:spcBef>
                <a:spcPts val="0"/>
              </a:spcBef>
              <a:spcAft>
                <a:spcPts val="0"/>
              </a:spcAft>
              <a:buSzPts val="1400"/>
              <a:buFont typeface="Lexend"/>
              <a:buChar char="■"/>
              <a:defRPr>
                <a:latin typeface="Lexend"/>
                <a:ea typeface="Lexend"/>
                <a:cs typeface="Lexend"/>
                <a:sym typeface="Lexend"/>
              </a:defRPr>
            </a:lvl3pPr>
            <a:lvl4pPr indent="-317500" lvl="3" marL="1828800" algn="r">
              <a:spcBef>
                <a:spcPts val="0"/>
              </a:spcBef>
              <a:spcAft>
                <a:spcPts val="0"/>
              </a:spcAft>
              <a:buSzPts val="1400"/>
              <a:buFont typeface="Lexend"/>
              <a:buChar char="●"/>
              <a:defRPr>
                <a:latin typeface="Lexend"/>
                <a:ea typeface="Lexend"/>
                <a:cs typeface="Lexend"/>
                <a:sym typeface="Lexend"/>
              </a:defRPr>
            </a:lvl4pPr>
            <a:lvl5pPr indent="-317500" lvl="4" marL="2286000" algn="r">
              <a:spcBef>
                <a:spcPts val="0"/>
              </a:spcBef>
              <a:spcAft>
                <a:spcPts val="0"/>
              </a:spcAft>
              <a:buSzPts val="1400"/>
              <a:buFont typeface="Lexend"/>
              <a:buChar char="○"/>
              <a:defRPr>
                <a:latin typeface="Lexend"/>
                <a:ea typeface="Lexend"/>
                <a:cs typeface="Lexend"/>
                <a:sym typeface="Lexend"/>
              </a:defRPr>
            </a:lvl5pPr>
            <a:lvl6pPr indent="-317500" lvl="5" marL="2743200" algn="r">
              <a:spcBef>
                <a:spcPts val="0"/>
              </a:spcBef>
              <a:spcAft>
                <a:spcPts val="0"/>
              </a:spcAft>
              <a:buSzPts val="1400"/>
              <a:buFont typeface="Lexend"/>
              <a:buChar char="■"/>
              <a:defRPr>
                <a:latin typeface="Lexend"/>
                <a:ea typeface="Lexend"/>
                <a:cs typeface="Lexend"/>
                <a:sym typeface="Lexend"/>
              </a:defRPr>
            </a:lvl6pPr>
            <a:lvl7pPr indent="-317500" lvl="6" marL="3200400" algn="r">
              <a:spcBef>
                <a:spcPts val="0"/>
              </a:spcBef>
              <a:spcAft>
                <a:spcPts val="0"/>
              </a:spcAft>
              <a:buSzPts val="1400"/>
              <a:buFont typeface="Lexend"/>
              <a:buChar char="●"/>
              <a:defRPr>
                <a:latin typeface="Lexend"/>
                <a:ea typeface="Lexend"/>
                <a:cs typeface="Lexend"/>
                <a:sym typeface="Lexend"/>
              </a:defRPr>
            </a:lvl7pPr>
            <a:lvl8pPr indent="-317500" lvl="7" marL="3657600" algn="r">
              <a:spcBef>
                <a:spcPts val="0"/>
              </a:spcBef>
              <a:spcAft>
                <a:spcPts val="0"/>
              </a:spcAft>
              <a:buSzPts val="1400"/>
              <a:buFont typeface="Lexend"/>
              <a:buChar char="○"/>
              <a:defRPr>
                <a:latin typeface="Lexend"/>
                <a:ea typeface="Lexend"/>
                <a:cs typeface="Lexend"/>
                <a:sym typeface="Lexend"/>
              </a:defRPr>
            </a:lvl8pPr>
            <a:lvl9pPr indent="-317500" lvl="8" marL="4114800" algn="r">
              <a:spcBef>
                <a:spcPts val="0"/>
              </a:spcBef>
              <a:spcAft>
                <a:spcPts val="0"/>
              </a:spcAft>
              <a:buSzPts val="1400"/>
              <a:buFont typeface="Lexend"/>
              <a:buChar char="■"/>
              <a:defRPr>
                <a:latin typeface="Lexend"/>
                <a:ea typeface="Lexend"/>
                <a:cs typeface="Lexend"/>
                <a:sym typeface="Lexend"/>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CUSTOM">
    <p:spTree>
      <p:nvGrpSpPr>
        <p:cNvPr id="211" name="Shape 211"/>
        <p:cNvGrpSpPr/>
        <p:nvPr/>
      </p:nvGrpSpPr>
      <p:grpSpPr>
        <a:xfrm>
          <a:off x="0" y="0"/>
          <a:ext cx="0" cy="0"/>
          <a:chOff x="0" y="0"/>
          <a:chExt cx="0" cy="0"/>
        </a:xfrm>
      </p:grpSpPr>
      <p:sp>
        <p:nvSpPr>
          <p:cNvPr id="212" name="Google Shape;212;p20"/>
          <p:cNvSpPr/>
          <p:nvPr>
            <p:ph idx="2" type="pic"/>
          </p:nvPr>
        </p:nvSpPr>
        <p:spPr>
          <a:xfrm>
            <a:off x="320135" y="3180164"/>
            <a:ext cx="2833200" cy="1635300"/>
          </a:xfrm>
          <a:prstGeom prst="rect">
            <a:avLst/>
          </a:prstGeom>
          <a:noFill/>
          <a:ln>
            <a:noFill/>
          </a:ln>
        </p:spPr>
      </p:sp>
      <p:sp>
        <p:nvSpPr>
          <p:cNvPr id="213" name="Google Shape;213;p20"/>
          <p:cNvSpPr/>
          <p:nvPr/>
        </p:nvSpPr>
        <p:spPr>
          <a:xfrm>
            <a:off x="320135" y="1405791"/>
            <a:ext cx="805800" cy="558600"/>
          </a:xfrm>
          <a:prstGeom prst="rect">
            <a:avLst/>
          </a:prstGeom>
          <a:solidFill>
            <a:schemeClr val="accent1"/>
          </a:solidFill>
          <a:ln>
            <a:noFill/>
          </a:ln>
        </p:spPr>
        <p:txBody>
          <a:bodyPr anchorCtr="0" anchor="t" bIns="182875" lIns="182875" spcFirstLastPara="1" rIns="182875" wrap="square" tIns="182875">
            <a:noAutofit/>
          </a:bodyPr>
          <a:lstStyle/>
          <a:p>
            <a:pPr indent="0" lvl="0" marL="0" rtl="0" algn="l">
              <a:spcBef>
                <a:spcPts val="0"/>
              </a:spcBef>
              <a:spcAft>
                <a:spcPts val="0"/>
              </a:spcAft>
              <a:buNone/>
            </a:pPr>
            <a:r>
              <a:t/>
            </a:r>
            <a:endParaRPr>
              <a:solidFill>
                <a:schemeClr val="dk1"/>
              </a:solidFill>
              <a:latin typeface="Lexend Light"/>
              <a:ea typeface="Lexend Light"/>
              <a:cs typeface="Lexend Light"/>
              <a:sym typeface="Lexend Light"/>
            </a:endParaRPr>
          </a:p>
        </p:txBody>
      </p:sp>
      <p:sp>
        <p:nvSpPr>
          <p:cNvPr id="214" name="Google Shape;214;p20"/>
          <p:cNvSpPr/>
          <p:nvPr/>
        </p:nvSpPr>
        <p:spPr>
          <a:xfrm>
            <a:off x="320100" y="1963005"/>
            <a:ext cx="2833200" cy="1217100"/>
          </a:xfrm>
          <a:prstGeom prst="rect">
            <a:avLst/>
          </a:prstGeom>
          <a:solidFill>
            <a:schemeClr val="accent1"/>
          </a:solidFill>
          <a:ln>
            <a:noFill/>
          </a:ln>
        </p:spPr>
        <p:txBody>
          <a:bodyPr anchorCtr="0" anchor="t" bIns="182875" lIns="182875" spcFirstLastPara="1" rIns="182875" wrap="square" tIns="182875">
            <a:noAutofit/>
          </a:bodyPr>
          <a:lstStyle/>
          <a:p>
            <a:pPr indent="0" lvl="0" marL="0" rtl="0" algn="l">
              <a:spcBef>
                <a:spcPts val="0"/>
              </a:spcBef>
              <a:spcAft>
                <a:spcPts val="0"/>
              </a:spcAft>
              <a:buNone/>
            </a:pPr>
            <a:r>
              <a:t/>
            </a:r>
            <a:endParaRPr>
              <a:solidFill>
                <a:schemeClr val="dk1"/>
              </a:solidFill>
              <a:latin typeface="Lexend Light"/>
              <a:ea typeface="Lexend Light"/>
              <a:cs typeface="Lexend Light"/>
              <a:sym typeface="Lexend Light"/>
            </a:endParaRPr>
          </a:p>
        </p:txBody>
      </p:sp>
      <p:sp>
        <p:nvSpPr>
          <p:cNvPr id="215" name="Google Shape;215;p20"/>
          <p:cNvSpPr txBox="1"/>
          <p:nvPr>
            <p:ph idx="1" type="subTitle"/>
          </p:nvPr>
        </p:nvSpPr>
        <p:spPr>
          <a:xfrm>
            <a:off x="382576" y="1404325"/>
            <a:ext cx="668700" cy="5142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216" name="Google Shape;216;p20"/>
          <p:cNvSpPr txBox="1"/>
          <p:nvPr>
            <p:ph idx="3" type="body"/>
          </p:nvPr>
        </p:nvSpPr>
        <p:spPr>
          <a:xfrm>
            <a:off x="382576" y="2021134"/>
            <a:ext cx="2690700" cy="10956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17" name="Google Shape;217;p20"/>
          <p:cNvSpPr/>
          <p:nvPr>
            <p:ph idx="4" type="pic"/>
          </p:nvPr>
        </p:nvSpPr>
        <p:spPr>
          <a:xfrm>
            <a:off x="3153490" y="3180164"/>
            <a:ext cx="2833200" cy="1635300"/>
          </a:xfrm>
          <a:prstGeom prst="rect">
            <a:avLst/>
          </a:prstGeom>
          <a:noFill/>
          <a:ln>
            <a:noFill/>
          </a:ln>
        </p:spPr>
      </p:sp>
      <p:sp>
        <p:nvSpPr>
          <p:cNvPr id="218" name="Google Shape;218;p20"/>
          <p:cNvSpPr/>
          <p:nvPr/>
        </p:nvSpPr>
        <p:spPr>
          <a:xfrm>
            <a:off x="3153490" y="1405791"/>
            <a:ext cx="805800" cy="558600"/>
          </a:xfrm>
          <a:prstGeom prst="rect">
            <a:avLst/>
          </a:prstGeom>
          <a:solidFill>
            <a:schemeClr val="accent2"/>
          </a:solidFill>
          <a:ln>
            <a:noFill/>
          </a:ln>
        </p:spPr>
        <p:txBody>
          <a:bodyPr anchorCtr="0" anchor="t" bIns="182875" lIns="182875" spcFirstLastPara="1" rIns="182875" wrap="square" tIns="182875">
            <a:noAutofit/>
          </a:bodyPr>
          <a:lstStyle/>
          <a:p>
            <a:pPr indent="0" lvl="0" marL="0" rtl="0" algn="l">
              <a:spcBef>
                <a:spcPts val="0"/>
              </a:spcBef>
              <a:spcAft>
                <a:spcPts val="0"/>
              </a:spcAft>
              <a:buNone/>
            </a:pPr>
            <a:r>
              <a:t/>
            </a:r>
            <a:endParaRPr>
              <a:solidFill>
                <a:schemeClr val="dk1"/>
              </a:solidFill>
              <a:latin typeface="Lexend Light"/>
              <a:ea typeface="Lexend Light"/>
              <a:cs typeface="Lexend Light"/>
              <a:sym typeface="Lexend Light"/>
            </a:endParaRPr>
          </a:p>
        </p:txBody>
      </p:sp>
      <p:sp>
        <p:nvSpPr>
          <p:cNvPr id="219" name="Google Shape;219;p20"/>
          <p:cNvSpPr/>
          <p:nvPr/>
        </p:nvSpPr>
        <p:spPr>
          <a:xfrm>
            <a:off x="3153455" y="1963005"/>
            <a:ext cx="2833200" cy="1217100"/>
          </a:xfrm>
          <a:prstGeom prst="rect">
            <a:avLst/>
          </a:prstGeom>
          <a:solidFill>
            <a:schemeClr val="accent2"/>
          </a:solidFill>
          <a:ln>
            <a:noFill/>
          </a:ln>
        </p:spPr>
        <p:txBody>
          <a:bodyPr anchorCtr="0" anchor="t" bIns="182875" lIns="182875" spcFirstLastPara="1" rIns="182875" wrap="square" tIns="182875">
            <a:noAutofit/>
          </a:bodyPr>
          <a:lstStyle/>
          <a:p>
            <a:pPr indent="0" lvl="0" marL="0" rtl="0" algn="l">
              <a:spcBef>
                <a:spcPts val="0"/>
              </a:spcBef>
              <a:spcAft>
                <a:spcPts val="0"/>
              </a:spcAft>
              <a:buNone/>
            </a:pPr>
            <a:r>
              <a:t/>
            </a:r>
            <a:endParaRPr>
              <a:solidFill>
                <a:schemeClr val="dk1"/>
              </a:solidFill>
              <a:latin typeface="Lexend Light"/>
              <a:ea typeface="Lexend Light"/>
              <a:cs typeface="Lexend Light"/>
              <a:sym typeface="Lexend Light"/>
            </a:endParaRPr>
          </a:p>
        </p:txBody>
      </p:sp>
      <p:sp>
        <p:nvSpPr>
          <p:cNvPr id="220" name="Google Shape;220;p20"/>
          <p:cNvSpPr txBox="1"/>
          <p:nvPr>
            <p:ph idx="5" type="subTitle"/>
          </p:nvPr>
        </p:nvSpPr>
        <p:spPr>
          <a:xfrm>
            <a:off x="3215931" y="1404325"/>
            <a:ext cx="668700" cy="5142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221" name="Google Shape;221;p20"/>
          <p:cNvSpPr txBox="1"/>
          <p:nvPr>
            <p:ph idx="6" type="body"/>
          </p:nvPr>
        </p:nvSpPr>
        <p:spPr>
          <a:xfrm>
            <a:off x="3215931" y="2021134"/>
            <a:ext cx="2690700" cy="10956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22" name="Google Shape;222;p20"/>
          <p:cNvSpPr/>
          <p:nvPr>
            <p:ph idx="7" type="pic"/>
          </p:nvPr>
        </p:nvSpPr>
        <p:spPr>
          <a:xfrm>
            <a:off x="5986869" y="3180164"/>
            <a:ext cx="2833200" cy="1635300"/>
          </a:xfrm>
          <a:prstGeom prst="rect">
            <a:avLst/>
          </a:prstGeom>
          <a:noFill/>
          <a:ln>
            <a:noFill/>
          </a:ln>
        </p:spPr>
      </p:sp>
      <p:sp>
        <p:nvSpPr>
          <p:cNvPr id="223" name="Google Shape;223;p20"/>
          <p:cNvSpPr/>
          <p:nvPr/>
        </p:nvSpPr>
        <p:spPr>
          <a:xfrm>
            <a:off x="5986869" y="1405791"/>
            <a:ext cx="805800" cy="558600"/>
          </a:xfrm>
          <a:prstGeom prst="rect">
            <a:avLst/>
          </a:prstGeom>
          <a:solidFill>
            <a:schemeClr val="accent1"/>
          </a:solidFill>
          <a:ln>
            <a:noFill/>
          </a:ln>
        </p:spPr>
        <p:txBody>
          <a:bodyPr anchorCtr="0" anchor="t" bIns="182875" lIns="182875" spcFirstLastPara="1" rIns="182875" wrap="square" tIns="182875">
            <a:noAutofit/>
          </a:bodyPr>
          <a:lstStyle/>
          <a:p>
            <a:pPr indent="0" lvl="0" marL="0" rtl="0" algn="l">
              <a:spcBef>
                <a:spcPts val="0"/>
              </a:spcBef>
              <a:spcAft>
                <a:spcPts val="0"/>
              </a:spcAft>
              <a:buNone/>
            </a:pPr>
            <a:r>
              <a:t/>
            </a:r>
            <a:endParaRPr>
              <a:solidFill>
                <a:schemeClr val="dk1"/>
              </a:solidFill>
              <a:latin typeface="Lexend Light"/>
              <a:ea typeface="Lexend Light"/>
              <a:cs typeface="Lexend Light"/>
              <a:sym typeface="Lexend Light"/>
            </a:endParaRPr>
          </a:p>
        </p:txBody>
      </p:sp>
      <p:sp>
        <p:nvSpPr>
          <p:cNvPr id="224" name="Google Shape;224;p20"/>
          <p:cNvSpPr/>
          <p:nvPr/>
        </p:nvSpPr>
        <p:spPr>
          <a:xfrm>
            <a:off x="5986834" y="1963005"/>
            <a:ext cx="2833200" cy="1217100"/>
          </a:xfrm>
          <a:prstGeom prst="rect">
            <a:avLst/>
          </a:prstGeom>
          <a:solidFill>
            <a:schemeClr val="accent1"/>
          </a:solidFill>
          <a:ln>
            <a:noFill/>
          </a:ln>
        </p:spPr>
        <p:txBody>
          <a:bodyPr anchorCtr="0" anchor="t" bIns="182875" lIns="182875" spcFirstLastPara="1" rIns="182875" wrap="square" tIns="182875">
            <a:noAutofit/>
          </a:bodyPr>
          <a:lstStyle/>
          <a:p>
            <a:pPr indent="0" lvl="0" marL="0" rtl="0" algn="l">
              <a:spcBef>
                <a:spcPts val="0"/>
              </a:spcBef>
              <a:spcAft>
                <a:spcPts val="0"/>
              </a:spcAft>
              <a:buNone/>
            </a:pPr>
            <a:r>
              <a:t/>
            </a:r>
            <a:endParaRPr>
              <a:solidFill>
                <a:schemeClr val="dk1"/>
              </a:solidFill>
              <a:latin typeface="Lexend Light"/>
              <a:ea typeface="Lexend Light"/>
              <a:cs typeface="Lexend Light"/>
              <a:sym typeface="Lexend Light"/>
            </a:endParaRPr>
          </a:p>
        </p:txBody>
      </p:sp>
      <p:sp>
        <p:nvSpPr>
          <p:cNvPr id="225" name="Google Shape;225;p20"/>
          <p:cNvSpPr txBox="1"/>
          <p:nvPr>
            <p:ph idx="8" type="subTitle"/>
          </p:nvPr>
        </p:nvSpPr>
        <p:spPr>
          <a:xfrm>
            <a:off x="6049311" y="1404325"/>
            <a:ext cx="668700" cy="5142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226" name="Google Shape;226;p20"/>
          <p:cNvSpPr txBox="1"/>
          <p:nvPr>
            <p:ph idx="9" type="body"/>
          </p:nvPr>
        </p:nvSpPr>
        <p:spPr>
          <a:xfrm>
            <a:off x="6049311" y="2021134"/>
            <a:ext cx="2690700" cy="10956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27" name="Google Shape;227;p20"/>
          <p:cNvSpPr txBox="1"/>
          <p:nvPr>
            <p:ph type="title"/>
          </p:nvPr>
        </p:nvSpPr>
        <p:spPr>
          <a:xfrm>
            <a:off x="408650" y="463000"/>
            <a:ext cx="8331900" cy="841800"/>
          </a:xfrm>
          <a:prstGeom prst="rect">
            <a:avLst/>
          </a:prstGeom>
        </p:spPr>
        <p:txBody>
          <a:bodyPr anchorCtr="0" anchor="ctr" bIns="91425" lIns="91425" spcFirstLastPara="1" rIns="91425" wrap="square" tIns="91425">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CUSTOM_1">
    <p:spTree>
      <p:nvGrpSpPr>
        <p:cNvPr id="228" name="Shape 228"/>
        <p:cNvGrpSpPr/>
        <p:nvPr/>
      </p:nvGrpSpPr>
      <p:grpSpPr>
        <a:xfrm>
          <a:off x="0" y="0"/>
          <a:ext cx="0" cy="0"/>
          <a:chOff x="0" y="0"/>
          <a:chExt cx="0" cy="0"/>
        </a:xfrm>
      </p:grpSpPr>
      <p:sp>
        <p:nvSpPr>
          <p:cNvPr id="229" name="Google Shape;229;p21"/>
          <p:cNvSpPr/>
          <p:nvPr>
            <p:ph idx="2" type="pic"/>
          </p:nvPr>
        </p:nvSpPr>
        <p:spPr>
          <a:xfrm>
            <a:off x="320153" y="3180166"/>
            <a:ext cx="4249800" cy="1635300"/>
          </a:xfrm>
          <a:prstGeom prst="rect">
            <a:avLst/>
          </a:prstGeom>
          <a:noFill/>
          <a:ln>
            <a:noFill/>
          </a:ln>
        </p:spPr>
      </p:sp>
      <p:sp>
        <p:nvSpPr>
          <p:cNvPr id="230" name="Google Shape;230;p21"/>
          <p:cNvSpPr/>
          <p:nvPr/>
        </p:nvSpPr>
        <p:spPr>
          <a:xfrm>
            <a:off x="320135" y="1405791"/>
            <a:ext cx="805800" cy="558600"/>
          </a:xfrm>
          <a:prstGeom prst="rect">
            <a:avLst/>
          </a:prstGeom>
          <a:solidFill>
            <a:schemeClr val="accent1"/>
          </a:solidFill>
          <a:ln>
            <a:noFill/>
          </a:ln>
        </p:spPr>
        <p:txBody>
          <a:bodyPr anchorCtr="0" anchor="t" bIns="182875" lIns="182875" spcFirstLastPara="1" rIns="182875" wrap="square" tIns="182875">
            <a:noAutofit/>
          </a:bodyPr>
          <a:lstStyle/>
          <a:p>
            <a:pPr indent="0" lvl="0" marL="0" rtl="0" algn="l">
              <a:spcBef>
                <a:spcPts val="0"/>
              </a:spcBef>
              <a:spcAft>
                <a:spcPts val="0"/>
              </a:spcAft>
              <a:buNone/>
            </a:pPr>
            <a:r>
              <a:t/>
            </a:r>
            <a:endParaRPr>
              <a:solidFill>
                <a:schemeClr val="dk1"/>
              </a:solidFill>
              <a:latin typeface="Lexend Light"/>
              <a:ea typeface="Lexend Light"/>
              <a:cs typeface="Lexend Light"/>
              <a:sym typeface="Lexend Light"/>
            </a:endParaRPr>
          </a:p>
        </p:txBody>
      </p:sp>
      <p:sp>
        <p:nvSpPr>
          <p:cNvPr id="231" name="Google Shape;231;p21"/>
          <p:cNvSpPr/>
          <p:nvPr/>
        </p:nvSpPr>
        <p:spPr>
          <a:xfrm>
            <a:off x="320100" y="1963000"/>
            <a:ext cx="4249800" cy="1217100"/>
          </a:xfrm>
          <a:prstGeom prst="rect">
            <a:avLst/>
          </a:prstGeom>
          <a:solidFill>
            <a:schemeClr val="accent1"/>
          </a:solidFill>
          <a:ln>
            <a:noFill/>
          </a:ln>
        </p:spPr>
        <p:txBody>
          <a:bodyPr anchorCtr="0" anchor="t" bIns="182875" lIns="182875" spcFirstLastPara="1" rIns="182875" wrap="square" tIns="182875">
            <a:noAutofit/>
          </a:bodyPr>
          <a:lstStyle/>
          <a:p>
            <a:pPr indent="0" lvl="0" marL="0" rtl="0" algn="l">
              <a:spcBef>
                <a:spcPts val="0"/>
              </a:spcBef>
              <a:spcAft>
                <a:spcPts val="0"/>
              </a:spcAft>
              <a:buNone/>
            </a:pPr>
            <a:r>
              <a:t/>
            </a:r>
            <a:endParaRPr>
              <a:solidFill>
                <a:schemeClr val="dk1"/>
              </a:solidFill>
              <a:latin typeface="Lexend Light"/>
              <a:ea typeface="Lexend Light"/>
              <a:cs typeface="Lexend Light"/>
              <a:sym typeface="Lexend Light"/>
            </a:endParaRPr>
          </a:p>
        </p:txBody>
      </p:sp>
      <p:sp>
        <p:nvSpPr>
          <p:cNvPr id="232" name="Google Shape;232;p21"/>
          <p:cNvSpPr txBox="1"/>
          <p:nvPr>
            <p:ph idx="1" type="subTitle"/>
          </p:nvPr>
        </p:nvSpPr>
        <p:spPr>
          <a:xfrm>
            <a:off x="382576" y="1404325"/>
            <a:ext cx="668700" cy="5142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233" name="Google Shape;233;p21"/>
          <p:cNvSpPr txBox="1"/>
          <p:nvPr>
            <p:ph idx="3" type="body"/>
          </p:nvPr>
        </p:nvSpPr>
        <p:spPr>
          <a:xfrm>
            <a:off x="413816" y="2021129"/>
            <a:ext cx="4036200" cy="10956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4" name="Google Shape;234;p21"/>
          <p:cNvSpPr/>
          <p:nvPr>
            <p:ph idx="4" type="pic"/>
          </p:nvPr>
        </p:nvSpPr>
        <p:spPr>
          <a:xfrm>
            <a:off x="4570230" y="3180166"/>
            <a:ext cx="4249800" cy="1635300"/>
          </a:xfrm>
          <a:prstGeom prst="rect">
            <a:avLst/>
          </a:prstGeom>
          <a:noFill/>
          <a:ln>
            <a:noFill/>
          </a:ln>
        </p:spPr>
      </p:sp>
      <p:sp>
        <p:nvSpPr>
          <p:cNvPr id="235" name="Google Shape;235;p21"/>
          <p:cNvSpPr/>
          <p:nvPr/>
        </p:nvSpPr>
        <p:spPr>
          <a:xfrm>
            <a:off x="4570578" y="1405791"/>
            <a:ext cx="805800" cy="558600"/>
          </a:xfrm>
          <a:prstGeom prst="rect">
            <a:avLst/>
          </a:prstGeom>
          <a:solidFill>
            <a:schemeClr val="accent2"/>
          </a:solidFill>
          <a:ln>
            <a:noFill/>
          </a:ln>
        </p:spPr>
        <p:txBody>
          <a:bodyPr anchorCtr="0" anchor="t" bIns="182875" lIns="182875" spcFirstLastPara="1" rIns="182875" wrap="square" tIns="182875">
            <a:noAutofit/>
          </a:bodyPr>
          <a:lstStyle/>
          <a:p>
            <a:pPr indent="0" lvl="0" marL="0" rtl="0" algn="l">
              <a:spcBef>
                <a:spcPts val="0"/>
              </a:spcBef>
              <a:spcAft>
                <a:spcPts val="0"/>
              </a:spcAft>
              <a:buNone/>
            </a:pPr>
            <a:r>
              <a:t/>
            </a:r>
            <a:endParaRPr>
              <a:solidFill>
                <a:schemeClr val="dk1"/>
              </a:solidFill>
              <a:latin typeface="Lexend Light"/>
              <a:ea typeface="Lexend Light"/>
              <a:cs typeface="Lexend Light"/>
              <a:sym typeface="Lexend Light"/>
            </a:endParaRPr>
          </a:p>
        </p:txBody>
      </p:sp>
      <p:sp>
        <p:nvSpPr>
          <p:cNvPr id="236" name="Google Shape;236;p21"/>
          <p:cNvSpPr/>
          <p:nvPr/>
        </p:nvSpPr>
        <p:spPr>
          <a:xfrm>
            <a:off x="4570177" y="1963000"/>
            <a:ext cx="4249800" cy="1217100"/>
          </a:xfrm>
          <a:prstGeom prst="rect">
            <a:avLst/>
          </a:prstGeom>
          <a:solidFill>
            <a:schemeClr val="accent2"/>
          </a:solidFill>
          <a:ln>
            <a:noFill/>
          </a:ln>
        </p:spPr>
        <p:txBody>
          <a:bodyPr anchorCtr="0" anchor="t" bIns="182875" lIns="182875" spcFirstLastPara="1" rIns="182875" wrap="square" tIns="182875">
            <a:noAutofit/>
          </a:bodyPr>
          <a:lstStyle/>
          <a:p>
            <a:pPr indent="0" lvl="0" marL="0" rtl="0" algn="l">
              <a:spcBef>
                <a:spcPts val="0"/>
              </a:spcBef>
              <a:spcAft>
                <a:spcPts val="0"/>
              </a:spcAft>
              <a:buNone/>
            </a:pPr>
            <a:r>
              <a:t/>
            </a:r>
            <a:endParaRPr>
              <a:solidFill>
                <a:schemeClr val="dk1"/>
              </a:solidFill>
              <a:latin typeface="Lexend Light"/>
              <a:ea typeface="Lexend Light"/>
              <a:cs typeface="Lexend Light"/>
              <a:sym typeface="Lexend Light"/>
            </a:endParaRPr>
          </a:p>
        </p:txBody>
      </p:sp>
      <p:sp>
        <p:nvSpPr>
          <p:cNvPr id="237" name="Google Shape;237;p21"/>
          <p:cNvSpPr txBox="1"/>
          <p:nvPr>
            <p:ph idx="5" type="subTitle"/>
          </p:nvPr>
        </p:nvSpPr>
        <p:spPr>
          <a:xfrm>
            <a:off x="4633019" y="1404325"/>
            <a:ext cx="668700" cy="5142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238" name="Google Shape;238;p21"/>
          <p:cNvSpPr txBox="1"/>
          <p:nvPr>
            <p:ph idx="6" type="body"/>
          </p:nvPr>
        </p:nvSpPr>
        <p:spPr>
          <a:xfrm>
            <a:off x="4663893" y="2021129"/>
            <a:ext cx="4036200" cy="10956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9" name="Google Shape;239;p21"/>
          <p:cNvSpPr txBox="1"/>
          <p:nvPr>
            <p:ph type="title"/>
          </p:nvPr>
        </p:nvSpPr>
        <p:spPr>
          <a:xfrm>
            <a:off x="408650" y="463000"/>
            <a:ext cx="8331900" cy="841800"/>
          </a:xfrm>
          <a:prstGeom prst="rect">
            <a:avLst/>
          </a:prstGeom>
        </p:spPr>
        <p:txBody>
          <a:bodyPr anchorCtr="0" anchor="ctr" bIns="91425" lIns="91425" spcFirstLastPara="1" rIns="91425" wrap="square" tIns="91425">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p:txBody>
      </p:sp>
    </p:spTree>
  </p:cSld>
  <p:clrMapOvr>
    <a:masterClrMapping/>
  </p:clrMapOvr>
  <p:extLst>
    <p:ext uri="{DCECCB84-F9BA-43D5-87BE-67443E8EF086}">
      <p15:sldGuideLst>
        <p15:guide id="1" orient="horz" pos="3033">
          <p15:clr>
            <a:srgbClr val="E46962"/>
          </p15:clr>
        </p15:guide>
        <p15:guide id="2" pos="202">
          <p15:clr>
            <a:srgbClr val="E46962"/>
          </p15:clr>
        </p15:guide>
        <p15:guide id="3" pos="5556">
          <p15:clr>
            <a:srgbClr val="E46962"/>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type="secHead">
  <p:cSld name="SECTION_HEADER">
    <p:spTree>
      <p:nvGrpSpPr>
        <p:cNvPr id="240" name="Shape 240"/>
        <p:cNvGrpSpPr/>
        <p:nvPr/>
      </p:nvGrpSpPr>
      <p:grpSpPr>
        <a:xfrm>
          <a:off x="0" y="0"/>
          <a:ext cx="0" cy="0"/>
          <a:chOff x="0" y="0"/>
          <a:chExt cx="0" cy="0"/>
        </a:xfrm>
      </p:grpSpPr>
      <p:sp>
        <p:nvSpPr>
          <p:cNvPr id="241" name="Google Shape;241;p22"/>
          <p:cNvSpPr/>
          <p:nvPr/>
        </p:nvSpPr>
        <p:spPr>
          <a:xfrm>
            <a:off x="0" y="1370900"/>
            <a:ext cx="4569600" cy="3772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42" name="Google Shape;242;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43" name="Google Shape;243;p22"/>
          <p:cNvSpPr txBox="1"/>
          <p:nvPr>
            <p:ph idx="1" type="subTitle"/>
          </p:nvPr>
        </p:nvSpPr>
        <p:spPr>
          <a:xfrm>
            <a:off x="452100" y="1677650"/>
            <a:ext cx="3755400" cy="6996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244" name="Google Shape;244;p22"/>
          <p:cNvSpPr txBox="1"/>
          <p:nvPr>
            <p:ph idx="2" type="body"/>
          </p:nvPr>
        </p:nvSpPr>
        <p:spPr>
          <a:xfrm>
            <a:off x="452100" y="2505325"/>
            <a:ext cx="3755400" cy="21579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5" name="Google Shape;245;p22"/>
          <p:cNvSpPr/>
          <p:nvPr/>
        </p:nvSpPr>
        <p:spPr>
          <a:xfrm>
            <a:off x="4574400" y="1370900"/>
            <a:ext cx="4569600" cy="3772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46" name="Google Shape;246;p22"/>
          <p:cNvSpPr txBox="1"/>
          <p:nvPr>
            <p:ph idx="3" type="subTitle"/>
          </p:nvPr>
        </p:nvSpPr>
        <p:spPr>
          <a:xfrm>
            <a:off x="5026500" y="1677650"/>
            <a:ext cx="3755400" cy="6996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247" name="Google Shape;247;p22"/>
          <p:cNvSpPr txBox="1"/>
          <p:nvPr>
            <p:ph idx="4" type="body"/>
          </p:nvPr>
        </p:nvSpPr>
        <p:spPr>
          <a:xfrm>
            <a:off x="5026500" y="2505325"/>
            <a:ext cx="3755400" cy="21579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8" name="Google Shape;248;p22"/>
          <p:cNvSpPr txBox="1"/>
          <p:nvPr>
            <p:ph type="title"/>
          </p:nvPr>
        </p:nvSpPr>
        <p:spPr>
          <a:xfrm>
            <a:off x="408650" y="463000"/>
            <a:ext cx="8331900" cy="841800"/>
          </a:xfrm>
          <a:prstGeom prst="rect">
            <a:avLst/>
          </a:prstGeom>
        </p:spPr>
        <p:txBody>
          <a:bodyPr anchorCtr="0" anchor="ctr" bIns="91425" lIns="91425" spcFirstLastPara="1" rIns="91425" wrap="square" tIns="91425">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SECTION_HEADER_3">
    <p:spTree>
      <p:nvGrpSpPr>
        <p:cNvPr id="249" name="Shape 249"/>
        <p:cNvGrpSpPr/>
        <p:nvPr/>
      </p:nvGrpSpPr>
      <p:grpSpPr>
        <a:xfrm>
          <a:off x="0" y="0"/>
          <a:ext cx="0" cy="0"/>
          <a:chOff x="0" y="0"/>
          <a:chExt cx="0" cy="0"/>
        </a:xfrm>
      </p:grpSpPr>
      <p:sp>
        <p:nvSpPr>
          <p:cNvPr id="250" name="Google Shape;250;p23"/>
          <p:cNvSpPr/>
          <p:nvPr/>
        </p:nvSpPr>
        <p:spPr>
          <a:xfrm>
            <a:off x="0" y="1370900"/>
            <a:ext cx="4569600" cy="1870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51" name="Google Shape;251;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52" name="Google Shape;252;p23"/>
          <p:cNvSpPr/>
          <p:nvPr/>
        </p:nvSpPr>
        <p:spPr>
          <a:xfrm>
            <a:off x="4569600" y="1370900"/>
            <a:ext cx="4574400" cy="18702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53" name="Google Shape;253;p23"/>
          <p:cNvSpPr txBox="1"/>
          <p:nvPr>
            <p:ph type="title"/>
          </p:nvPr>
        </p:nvSpPr>
        <p:spPr>
          <a:xfrm>
            <a:off x="408650" y="463000"/>
            <a:ext cx="8331900" cy="841800"/>
          </a:xfrm>
          <a:prstGeom prst="rect">
            <a:avLst/>
          </a:prstGeom>
        </p:spPr>
        <p:txBody>
          <a:bodyPr anchorCtr="0" anchor="ctr" bIns="91425" lIns="91425" spcFirstLastPara="1" rIns="91425" wrap="square" tIns="91425">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p:txBody>
      </p:sp>
      <p:sp>
        <p:nvSpPr>
          <p:cNvPr id="254" name="Google Shape;254;p23"/>
          <p:cNvSpPr/>
          <p:nvPr/>
        </p:nvSpPr>
        <p:spPr>
          <a:xfrm>
            <a:off x="0" y="3241100"/>
            <a:ext cx="4569600" cy="19023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55" name="Google Shape;255;p23"/>
          <p:cNvSpPr txBox="1"/>
          <p:nvPr>
            <p:ph idx="1" type="subTitle"/>
          </p:nvPr>
        </p:nvSpPr>
        <p:spPr>
          <a:xfrm>
            <a:off x="452100" y="3530600"/>
            <a:ext cx="3755400" cy="4824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256" name="Google Shape;256;p23"/>
          <p:cNvSpPr txBox="1"/>
          <p:nvPr>
            <p:ph idx="2" type="body"/>
          </p:nvPr>
        </p:nvSpPr>
        <p:spPr>
          <a:xfrm>
            <a:off x="452100" y="4153800"/>
            <a:ext cx="3755400" cy="8418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7" name="Google Shape;257;p23"/>
          <p:cNvSpPr/>
          <p:nvPr/>
        </p:nvSpPr>
        <p:spPr>
          <a:xfrm>
            <a:off x="4569600" y="3241100"/>
            <a:ext cx="4574400" cy="1902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58" name="Google Shape;258;p23"/>
          <p:cNvSpPr txBox="1"/>
          <p:nvPr>
            <p:ph idx="3" type="subTitle"/>
          </p:nvPr>
        </p:nvSpPr>
        <p:spPr>
          <a:xfrm>
            <a:off x="452100" y="1540450"/>
            <a:ext cx="3755400" cy="4824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259" name="Google Shape;259;p23"/>
          <p:cNvSpPr txBox="1"/>
          <p:nvPr>
            <p:ph idx="4" type="body"/>
          </p:nvPr>
        </p:nvSpPr>
        <p:spPr>
          <a:xfrm>
            <a:off x="452100" y="2163650"/>
            <a:ext cx="3755400" cy="8418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0" name="Google Shape;260;p23"/>
          <p:cNvSpPr txBox="1"/>
          <p:nvPr>
            <p:ph idx="5" type="subTitle"/>
          </p:nvPr>
        </p:nvSpPr>
        <p:spPr>
          <a:xfrm>
            <a:off x="4979100" y="1540450"/>
            <a:ext cx="3755400" cy="4824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261" name="Google Shape;261;p23"/>
          <p:cNvSpPr txBox="1"/>
          <p:nvPr>
            <p:ph idx="6" type="body"/>
          </p:nvPr>
        </p:nvSpPr>
        <p:spPr>
          <a:xfrm>
            <a:off x="4979100" y="2163650"/>
            <a:ext cx="3755400" cy="8418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2" name="Google Shape;262;p23"/>
          <p:cNvSpPr txBox="1"/>
          <p:nvPr>
            <p:ph idx="7" type="subTitle"/>
          </p:nvPr>
        </p:nvSpPr>
        <p:spPr>
          <a:xfrm>
            <a:off x="4979100" y="3459750"/>
            <a:ext cx="3755400" cy="4824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263" name="Google Shape;263;p23"/>
          <p:cNvSpPr txBox="1"/>
          <p:nvPr>
            <p:ph idx="8" type="body"/>
          </p:nvPr>
        </p:nvSpPr>
        <p:spPr>
          <a:xfrm>
            <a:off x="4979100" y="4082950"/>
            <a:ext cx="3755400" cy="8418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SECTION_HEADER_2">
    <p:spTree>
      <p:nvGrpSpPr>
        <p:cNvPr id="264" name="Shape 264"/>
        <p:cNvGrpSpPr/>
        <p:nvPr/>
      </p:nvGrpSpPr>
      <p:grpSpPr>
        <a:xfrm>
          <a:off x="0" y="0"/>
          <a:ext cx="0" cy="0"/>
          <a:chOff x="0" y="0"/>
          <a:chExt cx="0" cy="0"/>
        </a:xfrm>
      </p:grpSpPr>
      <p:sp>
        <p:nvSpPr>
          <p:cNvPr id="265" name="Google Shape;265;p24"/>
          <p:cNvSpPr/>
          <p:nvPr/>
        </p:nvSpPr>
        <p:spPr>
          <a:xfrm>
            <a:off x="0" y="1370900"/>
            <a:ext cx="3048000" cy="3772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66" name="Google Shape;266;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67" name="Google Shape;267;p24"/>
          <p:cNvSpPr txBox="1"/>
          <p:nvPr>
            <p:ph type="title"/>
          </p:nvPr>
        </p:nvSpPr>
        <p:spPr>
          <a:xfrm>
            <a:off x="408650" y="463000"/>
            <a:ext cx="8331900" cy="841800"/>
          </a:xfrm>
          <a:prstGeom prst="rect">
            <a:avLst/>
          </a:prstGeom>
        </p:spPr>
        <p:txBody>
          <a:bodyPr anchorCtr="0" anchor="ctr" bIns="91425" lIns="91425" spcFirstLastPara="1" rIns="91425" wrap="square" tIns="91425">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p:txBody>
      </p:sp>
      <p:sp>
        <p:nvSpPr>
          <p:cNvPr id="268" name="Google Shape;268;p24"/>
          <p:cNvSpPr/>
          <p:nvPr/>
        </p:nvSpPr>
        <p:spPr>
          <a:xfrm>
            <a:off x="3048000" y="1370900"/>
            <a:ext cx="3048000" cy="3772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69" name="Google Shape;269;p24"/>
          <p:cNvSpPr/>
          <p:nvPr/>
        </p:nvSpPr>
        <p:spPr>
          <a:xfrm>
            <a:off x="6096000" y="1370900"/>
            <a:ext cx="3048000" cy="3772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70" name="Google Shape;270;p24"/>
          <p:cNvSpPr txBox="1"/>
          <p:nvPr>
            <p:ph idx="1" type="subTitle"/>
          </p:nvPr>
        </p:nvSpPr>
        <p:spPr>
          <a:xfrm>
            <a:off x="338225" y="1677650"/>
            <a:ext cx="2321400" cy="6996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271" name="Google Shape;271;p24"/>
          <p:cNvSpPr txBox="1"/>
          <p:nvPr>
            <p:ph idx="2" type="body"/>
          </p:nvPr>
        </p:nvSpPr>
        <p:spPr>
          <a:xfrm>
            <a:off x="338225" y="2505325"/>
            <a:ext cx="2321400" cy="21579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2" name="Google Shape;272;p24"/>
          <p:cNvSpPr txBox="1"/>
          <p:nvPr>
            <p:ph idx="3" type="subTitle"/>
          </p:nvPr>
        </p:nvSpPr>
        <p:spPr>
          <a:xfrm>
            <a:off x="3411300" y="1677650"/>
            <a:ext cx="2321400" cy="6996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273" name="Google Shape;273;p24"/>
          <p:cNvSpPr txBox="1"/>
          <p:nvPr>
            <p:ph idx="4" type="body"/>
          </p:nvPr>
        </p:nvSpPr>
        <p:spPr>
          <a:xfrm>
            <a:off x="3411300" y="2505325"/>
            <a:ext cx="2321400" cy="21579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4" name="Google Shape;274;p24"/>
          <p:cNvSpPr txBox="1"/>
          <p:nvPr>
            <p:ph idx="5" type="subTitle"/>
          </p:nvPr>
        </p:nvSpPr>
        <p:spPr>
          <a:xfrm>
            <a:off x="6484375" y="1677650"/>
            <a:ext cx="2321400" cy="6996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275" name="Google Shape;275;p24"/>
          <p:cNvSpPr txBox="1"/>
          <p:nvPr>
            <p:ph idx="6" type="body"/>
          </p:nvPr>
        </p:nvSpPr>
        <p:spPr>
          <a:xfrm>
            <a:off x="6484375" y="2505325"/>
            <a:ext cx="2321400" cy="21579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title, body and image">
  <p:cSld name="SECTION_HEADER_1">
    <p:spTree>
      <p:nvGrpSpPr>
        <p:cNvPr id="276" name="Shape 276"/>
        <p:cNvGrpSpPr/>
        <p:nvPr/>
      </p:nvGrpSpPr>
      <p:grpSpPr>
        <a:xfrm>
          <a:off x="0" y="0"/>
          <a:ext cx="0" cy="0"/>
          <a:chOff x="0" y="0"/>
          <a:chExt cx="0" cy="0"/>
        </a:xfrm>
      </p:grpSpPr>
      <p:sp>
        <p:nvSpPr>
          <p:cNvPr id="277" name="Google Shape;277;p25"/>
          <p:cNvSpPr/>
          <p:nvPr/>
        </p:nvSpPr>
        <p:spPr>
          <a:xfrm>
            <a:off x="0" y="1374200"/>
            <a:ext cx="4569600" cy="3769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78" name="Google Shape;278;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79" name="Google Shape;279;p25"/>
          <p:cNvSpPr/>
          <p:nvPr>
            <p:ph idx="2" type="pic"/>
          </p:nvPr>
        </p:nvSpPr>
        <p:spPr>
          <a:xfrm>
            <a:off x="4569600" y="1374200"/>
            <a:ext cx="4574400" cy="3769200"/>
          </a:xfrm>
          <a:prstGeom prst="rect">
            <a:avLst/>
          </a:prstGeom>
          <a:noFill/>
          <a:ln>
            <a:noFill/>
          </a:ln>
        </p:spPr>
      </p:sp>
      <p:sp>
        <p:nvSpPr>
          <p:cNvPr id="280" name="Google Shape;280;p25"/>
          <p:cNvSpPr txBox="1"/>
          <p:nvPr>
            <p:ph type="title"/>
          </p:nvPr>
        </p:nvSpPr>
        <p:spPr>
          <a:xfrm>
            <a:off x="408650" y="463000"/>
            <a:ext cx="8331900" cy="841800"/>
          </a:xfrm>
          <a:prstGeom prst="rect">
            <a:avLst/>
          </a:prstGeom>
        </p:spPr>
        <p:txBody>
          <a:bodyPr anchorCtr="0" anchor="ctr" bIns="91425" lIns="91425" spcFirstLastPara="1" rIns="91425" wrap="square" tIns="91425">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p:txBody>
      </p:sp>
      <p:sp>
        <p:nvSpPr>
          <p:cNvPr id="281" name="Google Shape;281;p25"/>
          <p:cNvSpPr txBox="1"/>
          <p:nvPr>
            <p:ph idx="1" type="body"/>
          </p:nvPr>
        </p:nvSpPr>
        <p:spPr>
          <a:xfrm>
            <a:off x="452100" y="1869650"/>
            <a:ext cx="3755400" cy="2778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2" name="Google Shape;282;p25"/>
          <p:cNvSpPr txBox="1"/>
          <p:nvPr>
            <p:ph idx="3" type="body"/>
          </p:nvPr>
        </p:nvSpPr>
        <p:spPr>
          <a:xfrm>
            <a:off x="433560" y="295600"/>
            <a:ext cx="1803300" cy="167400"/>
          </a:xfrm>
          <a:prstGeom prst="rect">
            <a:avLst/>
          </a:prstGeom>
        </p:spPr>
        <p:txBody>
          <a:bodyPr anchorCtr="0" anchor="ctr" bIns="91425" lIns="91425" spcFirstLastPara="1" rIns="91425" wrap="square" tIns="91425">
            <a:noAutofit/>
          </a:bodyPr>
          <a:lstStyle>
            <a:lvl1pPr indent="-317500" lvl="0" marL="457200">
              <a:spcBef>
                <a:spcPts val="0"/>
              </a:spcBef>
              <a:spcAft>
                <a:spcPts val="0"/>
              </a:spcAft>
              <a:buSzPts val="1400"/>
              <a:buFont typeface="Lexend"/>
              <a:buChar char="●"/>
              <a:defRPr sz="1400">
                <a:latin typeface="Lexend"/>
                <a:ea typeface="Lexend"/>
                <a:cs typeface="Lexend"/>
                <a:sym typeface="Lexend"/>
              </a:defRPr>
            </a:lvl1pPr>
            <a:lvl2pPr indent="-317500" lvl="1" marL="914400">
              <a:spcBef>
                <a:spcPts val="0"/>
              </a:spcBef>
              <a:spcAft>
                <a:spcPts val="0"/>
              </a:spcAft>
              <a:buSzPts val="1400"/>
              <a:buFont typeface="Lexend"/>
              <a:buChar char="○"/>
              <a:defRPr>
                <a:latin typeface="Lexend"/>
                <a:ea typeface="Lexend"/>
                <a:cs typeface="Lexend"/>
                <a:sym typeface="Lexend"/>
              </a:defRPr>
            </a:lvl2pPr>
            <a:lvl3pPr indent="-317500" lvl="2" marL="1371600">
              <a:spcBef>
                <a:spcPts val="0"/>
              </a:spcBef>
              <a:spcAft>
                <a:spcPts val="0"/>
              </a:spcAft>
              <a:buSzPts val="1400"/>
              <a:buFont typeface="Lexend"/>
              <a:buChar char="■"/>
              <a:defRPr>
                <a:latin typeface="Lexend"/>
                <a:ea typeface="Lexend"/>
                <a:cs typeface="Lexend"/>
                <a:sym typeface="Lexend"/>
              </a:defRPr>
            </a:lvl3pPr>
            <a:lvl4pPr indent="-317500" lvl="3" marL="1828800">
              <a:spcBef>
                <a:spcPts val="0"/>
              </a:spcBef>
              <a:spcAft>
                <a:spcPts val="0"/>
              </a:spcAft>
              <a:buSzPts val="1400"/>
              <a:buFont typeface="Lexend"/>
              <a:buChar char="●"/>
              <a:defRPr>
                <a:latin typeface="Lexend"/>
                <a:ea typeface="Lexend"/>
                <a:cs typeface="Lexend"/>
                <a:sym typeface="Lexend"/>
              </a:defRPr>
            </a:lvl4pPr>
            <a:lvl5pPr indent="-317500" lvl="4" marL="2286000">
              <a:spcBef>
                <a:spcPts val="0"/>
              </a:spcBef>
              <a:spcAft>
                <a:spcPts val="0"/>
              </a:spcAft>
              <a:buSzPts val="1400"/>
              <a:buFont typeface="Lexend"/>
              <a:buChar char="○"/>
              <a:defRPr>
                <a:latin typeface="Lexend"/>
                <a:ea typeface="Lexend"/>
                <a:cs typeface="Lexend"/>
                <a:sym typeface="Lexend"/>
              </a:defRPr>
            </a:lvl5pPr>
            <a:lvl6pPr indent="-317500" lvl="5" marL="2743200">
              <a:spcBef>
                <a:spcPts val="0"/>
              </a:spcBef>
              <a:spcAft>
                <a:spcPts val="0"/>
              </a:spcAft>
              <a:buSzPts val="1400"/>
              <a:buFont typeface="Lexend"/>
              <a:buChar char="■"/>
              <a:defRPr>
                <a:latin typeface="Lexend"/>
                <a:ea typeface="Lexend"/>
                <a:cs typeface="Lexend"/>
                <a:sym typeface="Lexend"/>
              </a:defRPr>
            </a:lvl6pPr>
            <a:lvl7pPr indent="-317500" lvl="6" marL="3200400">
              <a:spcBef>
                <a:spcPts val="0"/>
              </a:spcBef>
              <a:spcAft>
                <a:spcPts val="0"/>
              </a:spcAft>
              <a:buSzPts val="1400"/>
              <a:buFont typeface="Lexend"/>
              <a:buChar char="●"/>
              <a:defRPr>
                <a:latin typeface="Lexend"/>
                <a:ea typeface="Lexend"/>
                <a:cs typeface="Lexend"/>
                <a:sym typeface="Lexend"/>
              </a:defRPr>
            </a:lvl7pPr>
            <a:lvl8pPr indent="-317500" lvl="7" marL="3657600">
              <a:spcBef>
                <a:spcPts val="0"/>
              </a:spcBef>
              <a:spcAft>
                <a:spcPts val="0"/>
              </a:spcAft>
              <a:buSzPts val="1400"/>
              <a:buFont typeface="Lexend"/>
              <a:buChar char="○"/>
              <a:defRPr>
                <a:latin typeface="Lexend"/>
                <a:ea typeface="Lexend"/>
                <a:cs typeface="Lexend"/>
                <a:sym typeface="Lexend"/>
              </a:defRPr>
            </a:lvl8pPr>
            <a:lvl9pPr indent="-317500" lvl="8" marL="4114800">
              <a:spcBef>
                <a:spcPts val="0"/>
              </a:spcBef>
              <a:spcAft>
                <a:spcPts val="0"/>
              </a:spcAft>
              <a:buSzPts val="1400"/>
              <a:buFont typeface="Lexend"/>
              <a:buChar char="■"/>
              <a:defRPr>
                <a:latin typeface="Lexend"/>
                <a:ea typeface="Lexend"/>
                <a:cs typeface="Lexend"/>
                <a:sym typeface="Lexend"/>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SECTION_HEADER_1_1">
    <p:spTree>
      <p:nvGrpSpPr>
        <p:cNvPr id="283" name="Shape 283"/>
        <p:cNvGrpSpPr/>
        <p:nvPr/>
      </p:nvGrpSpPr>
      <p:grpSpPr>
        <a:xfrm>
          <a:off x="0" y="0"/>
          <a:ext cx="0" cy="0"/>
          <a:chOff x="0" y="0"/>
          <a:chExt cx="0" cy="0"/>
        </a:xfrm>
      </p:grpSpPr>
      <p:sp>
        <p:nvSpPr>
          <p:cNvPr id="284" name="Google Shape;284;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85" name="Google Shape;285;p26"/>
          <p:cNvSpPr/>
          <p:nvPr>
            <p:ph idx="2" type="pic"/>
          </p:nvPr>
        </p:nvSpPr>
        <p:spPr>
          <a:xfrm>
            <a:off x="0" y="1374200"/>
            <a:ext cx="9144000" cy="3791400"/>
          </a:xfrm>
          <a:prstGeom prst="rect">
            <a:avLst/>
          </a:prstGeom>
          <a:noFill/>
          <a:ln>
            <a:noFill/>
          </a:ln>
        </p:spPr>
      </p:sp>
      <p:sp>
        <p:nvSpPr>
          <p:cNvPr id="286" name="Google Shape;286;p26"/>
          <p:cNvSpPr txBox="1"/>
          <p:nvPr>
            <p:ph type="title"/>
          </p:nvPr>
        </p:nvSpPr>
        <p:spPr>
          <a:xfrm>
            <a:off x="408650" y="463000"/>
            <a:ext cx="8331900" cy="841800"/>
          </a:xfrm>
          <a:prstGeom prst="rect">
            <a:avLst/>
          </a:prstGeom>
        </p:spPr>
        <p:txBody>
          <a:bodyPr anchorCtr="0" anchor="ctr" bIns="91425" lIns="91425" spcFirstLastPara="1" rIns="91425" wrap="square" tIns="91425">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ubtitle, body and image " type="tx">
  <p:cSld name="TITLE_AND_BODY">
    <p:spTree>
      <p:nvGrpSpPr>
        <p:cNvPr id="287" name="Shape 287"/>
        <p:cNvGrpSpPr/>
        <p:nvPr/>
      </p:nvGrpSpPr>
      <p:grpSpPr>
        <a:xfrm>
          <a:off x="0" y="0"/>
          <a:ext cx="0" cy="0"/>
          <a:chOff x="0" y="0"/>
          <a:chExt cx="0" cy="0"/>
        </a:xfrm>
      </p:grpSpPr>
      <p:sp>
        <p:nvSpPr>
          <p:cNvPr id="288" name="Google Shape;288;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89" name="Google Shape;289;p27"/>
          <p:cNvSpPr/>
          <p:nvPr/>
        </p:nvSpPr>
        <p:spPr>
          <a:xfrm>
            <a:off x="0" y="1370900"/>
            <a:ext cx="4907100" cy="3772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90" name="Google Shape;290;p27"/>
          <p:cNvSpPr txBox="1"/>
          <p:nvPr>
            <p:ph idx="1" type="body"/>
          </p:nvPr>
        </p:nvSpPr>
        <p:spPr>
          <a:xfrm>
            <a:off x="433560" y="295600"/>
            <a:ext cx="1803300" cy="167400"/>
          </a:xfrm>
          <a:prstGeom prst="rect">
            <a:avLst/>
          </a:prstGeom>
        </p:spPr>
        <p:txBody>
          <a:bodyPr anchorCtr="0" anchor="ctr" bIns="91425" lIns="91425" spcFirstLastPara="1" rIns="91425" wrap="square" tIns="91425">
            <a:noAutofit/>
          </a:bodyPr>
          <a:lstStyle>
            <a:lvl1pPr indent="-317500" lvl="0" marL="457200">
              <a:spcBef>
                <a:spcPts val="0"/>
              </a:spcBef>
              <a:spcAft>
                <a:spcPts val="0"/>
              </a:spcAft>
              <a:buSzPts val="1400"/>
              <a:buFont typeface="Lexend"/>
              <a:buChar char="●"/>
              <a:defRPr sz="1400">
                <a:latin typeface="Lexend"/>
                <a:ea typeface="Lexend"/>
                <a:cs typeface="Lexend"/>
                <a:sym typeface="Lexend"/>
              </a:defRPr>
            </a:lvl1pPr>
            <a:lvl2pPr indent="-317500" lvl="1" marL="914400">
              <a:spcBef>
                <a:spcPts val="0"/>
              </a:spcBef>
              <a:spcAft>
                <a:spcPts val="0"/>
              </a:spcAft>
              <a:buSzPts val="1400"/>
              <a:buFont typeface="Lexend"/>
              <a:buChar char="○"/>
              <a:defRPr>
                <a:latin typeface="Lexend"/>
                <a:ea typeface="Lexend"/>
                <a:cs typeface="Lexend"/>
                <a:sym typeface="Lexend"/>
              </a:defRPr>
            </a:lvl2pPr>
            <a:lvl3pPr indent="-317500" lvl="2" marL="1371600">
              <a:spcBef>
                <a:spcPts val="0"/>
              </a:spcBef>
              <a:spcAft>
                <a:spcPts val="0"/>
              </a:spcAft>
              <a:buSzPts val="1400"/>
              <a:buFont typeface="Lexend"/>
              <a:buChar char="■"/>
              <a:defRPr>
                <a:latin typeface="Lexend"/>
                <a:ea typeface="Lexend"/>
                <a:cs typeface="Lexend"/>
                <a:sym typeface="Lexend"/>
              </a:defRPr>
            </a:lvl3pPr>
            <a:lvl4pPr indent="-317500" lvl="3" marL="1828800">
              <a:spcBef>
                <a:spcPts val="0"/>
              </a:spcBef>
              <a:spcAft>
                <a:spcPts val="0"/>
              </a:spcAft>
              <a:buSzPts val="1400"/>
              <a:buFont typeface="Lexend"/>
              <a:buChar char="●"/>
              <a:defRPr>
                <a:latin typeface="Lexend"/>
                <a:ea typeface="Lexend"/>
                <a:cs typeface="Lexend"/>
                <a:sym typeface="Lexend"/>
              </a:defRPr>
            </a:lvl4pPr>
            <a:lvl5pPr indent="-317500" lvl="4" marL="2286000">
              <a:spcBef>
                <a:spcPts val="0"/>
              </a:spcBef>
              <a:spcAft>
                <a:spcPts val="0"/>
              </a:spcAft>
              <a:buSzPts val="1400"/>
              <a:buFont typeface="Lexend"/>
              <a:buChar char="○"/>
              <a:defRPr>
                <a:latin typeface="Lexend"/>
                <a:ea typeface="Lexend"/>
                <a:cs typeface="Lexend"/>
                <a:sym typeface="Lexend"/>
              </a:defRPr>
            </a:lvl5pPr>
            <a:lvl6pPr indent="-317500" lvl="5" marL="2743200">
              <a:spcBef>
                <a:spcPts val="0"/>
              </a:spcBef>
              <a:spcAft>
                <a:spcPts val="0"/>
              </a:spcAft>
              <a:buSzPts val="1400"/>
              <a:buFont typeface="Lexend"/>
              <a:buChar char="■"/>
              <a:defRPr>
                <a:latin typeface="Lexend"/>
                <a:ea typeface="Lexend"/>
                <a:cs typeface="Lexend"/>
                <a:sym typeface="Lexend"/>
              </a:defRPr>
            </a:lvl6pPr>
            <a:lvl7pPr indent="-317500" lvl="6" marL="3200400">
              <a:spcBef>
                <a:spcPts val="0"/>
              </a:spcBef>
              <a:spcAft>
                <a:spcPts val="0"/>
              </a:spcAft>
              <a:buSzPts val="1400"/>
              <a:buFont typeface="Lexend"/>
              <a:buChar char="●"/>
              <a:defRPr>
                <a:latin typeface="Lexend"/>
                <a:ea typeface="Lexend"/>
                <a:cs typeface="Lexend"/>
                <a:sym typeface="Lexend"/>
              </a:defRPr>
            </a:lvl7pPr>
            <a:lvl8pPr indent="-317500" lvl="7" marL="3657600">
              <a:spcBef>
                <a:spcPts val="0"/>
              </a:spcBef>
              <a:spcAft>
                <a:spcPts val="0"/>
              </a:spcAft>
              <a:buSzPts val="1400"/>
              <a:buFont typeface="Lexend"/>
              <a:buChar char="○"/>
              <a:defRPr>
                <a:latin typeface="Lexend"/>
                <a:ea typeface="Lexend"/>
                <a:cs typeface="Lexend"/>
                <a:sym typeface="Lexend"/>
              </a:defRPr>
            </a:lvl8pPr>
            <a:lvl9pPr indent="-317500" lvl="8" marL="4114800">
              <a:spcBef>
                <a:spcPts val="0"/>
              </a:spcBef>
              <a:spcAft>
                <a:spcPts val="0"/>
              </a:spcAft>
              <a:buSzPts val="1400"/>
              <a:buFont typeface="Lexend"/>
              <a:buChar char="■"/>
              <a:defRPr>
                <a:latin typeface="Lexend"/>
                <a:ea typeface="Lexend"/>
                <a:cs typeface="Lexend"/>
                <a:sym typeface="Lexend"/>
              </a:defRPr>
            </a:lvl9pPr>
          </a:lstStyle>
          <a:p/>
        </p:txBody>
      </p:sp>
      <p:sp>
        <p:nvSpPr>
          <p:cNvPr id="291" name="Google Shape;291;p27"/>
          <p:cNvSpPr txBox="1"/>
          <p:nvPr>
            <p:ph idx="2" type="subTitle"/>
          </p:nvPr>
        </p:nvSpPr>
        <p:spPr>
          <a:xfrm>
            <a:off x="452100" y="1677650"/>
            <a:ext cx="3755400" cy="6996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292" name="Google Shape;292;p27"/>
          <p:cNvSpPr txBox="1"/>
          <p:nvPr>
            <p:ph idx="3" type="body"/>
          </p:nvPr>
        </p:nvSpPr>
        <p:spPr>
          <a:xfrm>
            <a:off x="452100" y="2505325"/>
            <a:ext cx="3755400" cy="21579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3" name="Google Shape;293;p27"/>
          <p:cNvSpPr/>
          <p:nvPr>
            <p:ph idx="4" type="pic"/>
          </p:nvPr>
        </p:nvSpPr>
        <p:spPr>
          <a:xfrm>
            <a:off x="4907150" y="0"/>
            <a:ext cx="4236900" cy="5153400"/>
          </a:xfrm>
          <a:prstGeom prst="rect">
            <a:avLst/>
          </a:prstGeom>
          <a:noFill/>
          <a:ln>
            <a:noFill/>
          </a:ln>
        </p:spPr>
      </p:sp>
      <p:sp>
        <p:nvSpPr>
          <p:cNvPr id="294" name="Google Shape;294;p27"/>
          <p:cNvSpPr txBox="1"/>
          <p:nvPr>
            <p:ph type="title"/>
          </p:nvPr>
        </p:nvSpPr>
        <p:spPr>
          <a:xfrm>
            <a:off x="408650" y="463000"/>
            <a:ext cx="4419600" cy="841800"/>
          </a:xfrm>
          <a:prstGeom prst="rect">
            <a:avLst/>
          </a:prstGeom>
        </p:spPr>
        <p:txBody>
          <a:bodyPr anchorCtr="0" anchor="ctr" bIns="91425" lIns="91425" spcFirstLastPara="1" rIns="91425" wrap="square" tIns="91425">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one column text">
  <p:cSld name="TITLE_AND_BODY_1">
    <p:spTree>
      <p:nvGrpSpPr>
        <p:cNvPr id="295" name="Shape 295"/>
        <p:cNvGrpSpPr/>
        <p:nvPr/>
      </p:nvGrpSpPr>
      <p:grpSpPr>
        <a:xfrm>
          <a:off x="0" y="0"/>
          <a:ext cx="0" cy="0"/>
          <a:chOff x="0" y="0"/>
          <a:chExt cx="0" cy="0"/>
        </a:xfrm>
      </p:grpSpPr>
      <p:sp>
        <p:nvSpPr>
          <p:cNvPr id="296" name="Google Shape;296;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97" name="Google Shape;297;p28"/>
          <p:cNvSpPr/>
          <p:nvPr/>
        </p:nvSpPr>
        <p:spPr>
          <a:xfrm>
            <a:off x="0" y="1370900"/>
            <a:ext cx="4907100" cy="3772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98" name="Google Shape;298;p28"/>
          <p:cNvSpPr/>
          <p:nvPr/>
        </p:nvSpPr>
        <p:spPr>
          <a:xfrm>
            <a:off x="4909625" y="-100"/>
            <a:ext cx="42345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299" name="Google Shape;299;p28"/>
          <p:cNvSpPr txBox="1"/>
          <p:nvPr>
            <p:ph idx="1" type="subTitle"/>
          </p:nvPr>
        </p:nvSpPr>
        <p:spPr>
          <a:xfrm>
            <a:off x="452100" y="1677650"/>
            <a:ext cx="3755400" cy="6996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200"/>
              <a:buNone/>
              <a:defRPr sz="1200"/>
            </a:lvl2pPr>
            <a:lvl3pPr lvl="2">
              <a:spcBef>
                <a:spcPts val="0"/>
              </a:spcBef>
              <a:spcAft>
                <a:spcPts val="0"/>
              </a:spcAft>
              <a:buSzPts val="1200"/>
              <a:buNone/>
              <a:defRPr sz="1200"/>
            </a:lvl3pPr>
            <a:lvl4pPr lvl="3">
              <a:spcBef>
                <a:spcPts val="0"/>
              </a:spcBef>
              <a:spcAft>
                <a:spcPts val="0"/>
              </a:spcAft>
              <a:buSzPts val="1200"/>
              <a:buNone/>
              <a:defRPr sz="1200"/>
            </a:lvl4pPr>
            <a:lvl5pPr lvl="4">
              <a:spcBef>
                <a:spcPts val="0"/>
              </a:spcBef>
              <a:spcAft>
                <a:spcPts val="0"/>
              </a:spcAft>
              <a:buSzPts val="1200"/>
              <a:buNone/>
              <a:defRPr sz="1200"/>
            </a:lvl5pPr>
            <a:lvl6pPr lvl="5">
              <a:spcBef>
                <a:spcPts val="0"/>
              </a:spcBef>
              <a:spcAft>
                <a:spcPts val="0"/>
              </a:spcAft>
              <a:buSzPts val="1200"/>
              <a:buNone/>
              <a:defRPr sz="1200"/>
            </a:lvl6pPr>
            <a:lvl7pPr lvl="6">
              <a:spcBef>
                <a:spcPts val="0"/>
              </a:spcBef>
              <a:spcAft>
                <a:spcPts val="0"/>
              </a:spcAft>
              <a:buSzPts val="1200"/>
              <a:buNone/>
              <a:defRPr sz="1200"/>
            </a:lvl7pPr>
            <a:lvl8pPr lvl="7">
              <a:spcBef>
                <a:spcPts val="0"/>
              </a:spcBef>
              <a:spcAft>
                <a:spcPts val="0"/>
              </a:spcAft>
              <a:buSzPts val="1200"/>
              <a:buNone/>
              <a:defRPr sz="1200"/>
            </a:lvl8pPr>
            <a:lvl9pPr lvl="8">
              <a:spcBef>
                <a:spcPts val="0"/>
              </a:spcBef>
              <a:spcAft>
                <a:spcPts val="0"/>
              </a:spcAft>
              <a:buSzPts val="1200"/>
              <a:buNone/>
              <a:defRPr sz="1200"/>
            </a:lvl9pPr>
          </a:lstStyle>
          <a:p/>
        </p:txBody>
      </p:sp>
      <p:sp>
        <p:nvSpPr>
          <p:cNvPr id="300" name="Google Shape;300;p28"/>
          <p:cNvSpPr txBox="1"/>
          <p:nvPr>
            <p:ph idx="2" type="body"/>
          </p:nvPr>
        </p:nvSpPr>
        <p:spPr>
          <a:xfrm>
            <a:off x="452100" y="2505325"/>
            <a:ext cx="3755400" cy="21579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1" name="Google Shape;301;p28"/>
          <p:cNvSpPr txBox="1"/>
          <p:nvPr>
            <p:ph idx="3" type="body"/>
          </p:nvPr>
        </p:nvSpPr>
        <p:spPr>
          <a:xfrm>
            <a:off x="433560" y="295600"/>
            <a:ext cx="1803300" cy="167400"/>
          </a:xfrm>
          <a:prstGeom prst="rect">
            <a:avLst/>
          </a:prstGeom>
        </p:spPr>
        <p:txBody>
          <a:bodyPr anchorCtr="0" anchor="ctr" bIns="91425" lIns="91425" spcFirstLastPara="1" rIns="91425" wrap="square" tIns="91425">
            <a:noAutofit/>
          </a:bodyPr>
          <a:lstStyle>
            <a:lvl1pPr indent="-317500" lvl="0" marL="457200">
              <a:spcBef>
                <a:spcPts val="0"/>
              </a:spcBef>
              <a:spcAft>
                <a:spcPts val="0"/>
              </a:spcAft>
              <a:buSzPts val="1400"/>
              <a:buFont typeface="Lexend"/>
              <a:buChar char="●"/>
              <a:defRPr sz="1400">
                <a:latin typeface="Lexend"/>
                <a:ea typeface="Lexend"/>
                <a:cs typeface="Lexend"/>
                <a:sym typeface="Lexend"/>
              </a:defRPr>
            </a:lvl1pPr>
            <a:lvl2pPr indent="-317500" lvl="1" marL="914400">
              <a:spcBef>
                <a:spcPts val="0"/>
              </a:spcBef>
              <a:spcAft>
                <a:spcPts val="0"/>
              </a:spcAft>
              <a:buSzPts val="1400"/>
              <a:buFont typeface="Lexend"/>
              <a:buChar char="○"/>
              <a:defRPr>
                <a:latin typeface="Lexend"/>
                <a:ea typeface="Lexend"/>
                <a:cs typeface="Lexend"/>
                <a:sym typeface="Lexend"/>
              </a:defRPr>
            </a:lvl2pPr>
            <a:lvl3pPr indent="-317500" lvl="2" marL="1371600">
              <a:spcBef>
                <a:spcPts val="0"/>
              </a:spcBef>
              <a:spcAft>
                <a:spcPts val="0"/>
              </a:spcAft>
              <a:buSzPts val="1400"/>
              <a:buFont typeface="Lexend"/>
              <a:buChar char="■"/>
              <a:defRPr>
                <a:latin typeface="Lexend"/>
                <a:ea typeface="Lexend"/>
                <a:cs typeface="Lexend"/>
                <a:sym typeface="Lexend"/>
              </a:defRPr>
            </a:lvl3pPr>
            <a:lvl4pPr indent="-317500" lvl="3" marL="1828800">
              <a:spcBef>
                <a:spcPts val="0"/>
              </a:spcBef>
              <a:spcAft>
                <a:spcPts val="0"/>
              </a:spcAft>
              <a:buSzPts val="1400"/>
              <a:buFont typeface="Lexend"/>
              <a:buChar char="●"/>
              <a:defRPr>
                <a:latin typeface="Lexend"/>
                <a:ea typeface="Lexend"/>
                <a:cs typeface="Lexend"/>
                <a:sym typeface="Lexend"/>
              </a:defRPr>
            </a:lvl4pPr>
            <a:lvl5pPr indent="-317500" lvl="4" marL="2286000">
              <a:spcBef>
                <a:spcPts val="0"/>
              </a:spcBef>
              <a:spcAft>
                <a:spcPts val="0"/>
              </a:spcAft>
              <a:buSzPts val="1400"/>
              <a:buFont typeface="Lexend"/>
              <a:buChar char="○"/>
              <a:defRPr>
                <a:latin typeface="Lexend"/>
                <a:ea typeface="Lexend"/>
                <a:cs typeface="Lexend"/>
                <a:sym typeface="Lexend"/>
              </a:defRPr>
            </a:lvl5pPr>
            <a:lvl6pPr indent="-317500" lvl="5" marL="2743200">
              <a:spcBef>
                <a:spcPts val="0"/>
              </a:spcBef>
              <a:spcAft>
                <a:spcPts val="0"/>
              </a:spcAft>
              <a:buSzPts val="1400"/>
              <a:buFont typeface="Lexend"/>
              <a:buChar char="■"/>
              <a:defRPr>
                <a:latin typeface="Lexend"/>
                <a:ea typeface="Lexend"/>
                <a:cs typeface="Lexend"/>
                <a:sym typeface="Lexend"/>
              </a:defRPr>
            </a:lvl6pPr>
            <a:lvl7pPr indent="-317500" lvl="6" marL="3200400">
              <a:spcBef>
                <a:spcPts val="0"/>
              </a:spcBef>
              <a:spcAft>
                <a:spcPts val="0"/>
              </a:spcAft>
              <a:buSzPts val="1400"/>
              <a:buFont typeface="Lexend"/>
              <a:buChar char="●"/>
              <a:defRPr>
                <a:latin typeface="Lexend"/>
                <a:ea typeface="Lexend"/>
                <a:cs typeface="Lexend"/>
                <a:sym typeface="Lexend"/>
              </a:defRPr>
            </a:lvl7pPr>
            <a:lvl8pPr indent="-317500" lvl="7" marL="3657600">
              <a:spcBef>
                <a:spcPts val="0"/>
              </a:spcBef>
              <a:spcAft>
                <a:spcPts val="0"/>
              </a:spcAft>
              <a:buSzPts val="1400"/>
              <a:buFont typeface="Lexend"/>
              <a:buChar char="○"/>
              <a:defRPr>
                <a:latin typeface="Lexend"/>
                <a:ea typeface="Lexend"/>
                <a:cs typeface="Lexend"/>
                <a:sym typeface="Lexend"/>
              </a:defRPr>
            </a:lvl8pPr>
            <a:lvl9pPr indent="-317500" lvl="8" marL="4114800">
              <a:spcBef>
                <a:spcPts val="0"/>
              </a:spcBef>
              <a:spcAft>
                <a:spcPts val="0"/>
              </a:spcAft>
              <a:buSzPts val="1400"/>
              <a:buFont typeface="Lexend"/>
              <a:buChar char="■"/>
              <a:defRPr>
                <a:latin typeface="Lexend"/>
                <a:ea typeface="Lexend"/>
                <a:cs typeface="Lexend"/>
                <a:sym typeface="Lexend"/>
              </a:defRPr>
            </a:lvl9pPr>
          </a:lstStyle>
          <a:p/>
        </p:txBody>
      </p:sp>
      <p:sp>
        <p:nvSpPr>
          <p:cNvPr id="302" name="Google Shape;302;p28"/>
          <p:cNvSpPr txBox="1"/>
          <p:nvPr>
            <p:ph type="title"/>
          </p:nvPr>
        </p:nvSpPr>
        <p:spPr>
          <a:xfrm>
            <a:off x="408650" y="463000"/>
            <a:ext cx="4419600" cy="841800"/>
          </a:xfrm>
          <a:prstGeom prst="rect">
            <a:avLst/>
          </a:prstGeom>
        </p:spPr>
        <p:txBody>
          <a:bodyPr anchorCtr="0" anchor="ctr" bIns="91425" lIns="91425" spcFirstLastPara="1" rIns="91425" wrap="square" tIns="91425">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twoColTx">
  <p:cSld name="TITLE_AND_TWO_COLUMNS">
    <p:spTree>
      <p:nvGrpSpPr>
        <p:cNvPr id="303" name="Shape 303"/>
        <p:cNvGrpSpPr/>
        <p:nvPr/>
      </p:nvGrpSpPr>
      <p:grpSpPr>
        <a:xfrm>
          <a:off x="0" y="0"/>
          <a:ext cx="0" cy="0"/>
          <a:chOff x="0" y="0"/>
          <a:chExt cx="0" cy="0"/>
        </a:xfrm>
      </p:grpSpPr>
      <p:sp>
        <p:nvSpPr>
          <p:cNvPr id="304" name="Google Shape;304;p29"/>
          <p:cNvSpPr txBox="1"/>
          <p:nvPr>
            <p:ph idx="12" type="sldNum"/>
          </p:nvPr>
        </p:nvSpPr>
        <p:spPr>
          <a:xfrm>
            <a:off x="8472458" y="4663217"/>
            <a:ext cx="548700" cy="393600"/>
          </a:xfrm>
          <a:prstGeom prst="rect">
            <a:avLst/>
          </a:prstGeom>
          <a:ln cap="flat" cmpd="sng" w="9525">
            <a:solidFill>
              <a:schemeClr val="dk2"/>
            </a:solidFill>
            <a:prstDash val="solid"/>
            <a:round/>
            <a:headEnd len="sm" w="sm" type="none"/>
            <a:tailEnd len="sm" w="sm" type="none"/>
          </a:ln>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305" name="Google Shape;305;p29"/>
          <p:cNvGrpSpPr/>
          <p:nvPr/>
        </p:nvGrpSpPr>
        <p:grpSpPr>
          <a:xfrm>
            <a:off x="-300" y="-104"/>
            <a:ext cx="9144304" cy="5143511"/>
            <a:chOff x="-300" y="-104"/>
            <a:chExt cx="9144304" cy="5143511"/>
          </a:xfrm>
        </p:grpSpPr>
        <p:sp>
          <p:nvSpPr>
            <p:cNvPr id="306" name="Google Shape;306;p29"/>
            <p:cNvSpPr/>
            <p:nvPr/>
          </p:nvSpPr>
          <p:spPr>
            <a:xfrm>
              <a:off x="0" y="4635807"/>
              <a:ext cx="507300" cy="5076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07" name="Google Shape;307;p29"/>
            <p:cNvSpPr/>
            <p:nvPr/>
          </p:nvSpPr>
          <p:spPr>
            <a:xfrm rot="-5400000">
              <a:off x="1523553" y="4635496"/>
              <a:ext cx="507600" cy="5079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8" name="Google Shape;308;p29"/>
            <p:cNvSpPr/>
            <p:nvPr/>
          </p:nvSpPr>
          <p:spPr>
            <a:xfrm rot="-5400000">
              <a:off x="507453" y="4635496"/>
              <a:ext cx="507600" cy="5079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9" name="Google Shape;309;p29"/>
            <p:cNvSpPr/>
            <p:nvPr/>
          </p:nvSpPr>
          <p:spPr>
            <a:xfrm rot="-5400000">
              <a:off x="1015503" y="4635496"/>
              <a:ext cx="507600" cy="5079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10" name="Google Shape;310;p29"/>
            <p:cNvSpPr/>
            <p:nvPr/>
          </p:nvSpPr>
          <p:spPr>
            <a:xfrm rot="-5400000">
              <a:off x="2031603" y="4635496"/>
              <a:ext cx="507600" cy="5079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11" name="Google Shape;311;p29"/>
            <p:cNvSpPr/>
            <p:nvPr/>
          </p:nvSpPr>
          <p:spPr>
            <a:xfrm rot="-5400000">
              <a:off x="3555754" y="4635496"/>
              <a:ext cx="507600" cy="5079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2" name="Google Shape;312;p29"/>
            <p:cNvSpPr/>
            <p:nvPr/>
          </p:nvSpPr>
          <p:spPr>
            <a:xfrm rot="-5400000">
              <a:off x="2539653" y="4635496"/>
              <a:ext cx="507600" cy="5079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3" name="Google Shape;313;p29"/>
            <p:cNvSpPr/>
            <p:nvPr/>
          </p:nvSpPr>
          <p:spPr>
            <a:xfrm rot="-5400000">
              <a:off x="3047704" y="4635496"/>
              <a:ext cx="507600" cy="5079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14" name="Google Shape;314;p29"/>
            <p:cNvSpPr/>
            <p:nvPr/>
          </p:nvSpPr>
          <p:spPr>
            <a:xfrm rot="-5400000">
              <a:off x="4063804" y="4635496"/>
              <a:ext cx="507600" cy="5079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15" name="Google Shape;315;p29"/>
            <p:cNvSpPr/>
            <p:nvPr/>
          </p:nvSpPr>
          <p:spPr>
            <a:xfrm rot="-5400000">
              <a:off x="4571854" y="4635496"/>
              <a:ext cx="507600" cy="5079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6" name="Google Shape;316;p29"/>
            <p:cNvSpPr/>
            <p:nvPr/>
          </p:nvSpPr>
          <p:spPr>
            <a:xfrm rot="-5400000">
              <a:off x="5079904" y="4635496"/>
              <a:ext cx="507600" cy="5079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17" name="Google Shape;317;p29"/>
            <p:cNvSpPr/>
            <p:nvPr/>
          </p:nvSpPr>
          <p:spPr>
            <a:xfrm rot="-5400000">
              <a:off x="5587954" y="4635496"/>
              <a:ext cx="507600" cy="5079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8" name="Google Shape;318;p29"/>
            <p:cNvSpPr/>
            <p:nvPr/>
          </p:nvSpPr>
          <p:spPr>
            <a:xfrm rot="-5400000">
              <a:off x="6096004" y="4635496"/>
              <a:ext cx="507600" cy="5079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19" name="Google Shape;319;p29"/>
            <p:cNvSpPr/>
            <p:nvPr/>
          </p:nvSpPr>
          <p:spPr>
            <a:xfrm rot="-5400000">
              <a:off x="6604054" y="4635496"/>
              <a:ext cx="507600" cy="5079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0" name="Google Shape;320;p29"/>
            <p:cNvSpPr/>
            <p:nvPr/>
          </p:nvSpPr>
          <p:spPr>
            <a:xfrm rot="-5400000">
              <a:off x="7112104" y="4635496"/>
              <a:ext cx="507600" cy="5079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21" name="Google Shape;321;p29"/>
            <p:cNvSpPr/>
            <p:nvPr/>
          </p:nvSpPr>
          <p:spPr>
            <a:xfrm rot="-5400000">
              <a:off x="7620154" y="4635496"/>
              <a:ext cx="507600" cy="5079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2" name="Google Shape;322;p29"/>
            <p:cNvSpPr/>
            <p:nvPr/>
          </p:nvSpPr>
          <p:spPr>
            <a:xfrm rot="-5400000">
              <a:off x="8128204" y="4635496"/>
              <a:ext cx="507600" cy="5079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23" name="Google Shape;323;p29"/>
            <p:cNvSpPr/>
            <p:nvPr/>
          </p:nvSpPr>
          <p:spPr>
            <a:xfrm rot="-5400000">
              <a:off x="8636254" y="4635496"/>
              <a:ext cx="507600" cy="5079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4" name="Google Shape;324;p29"/>
            <p:cNvSpPr/>
            <p:nvPr/>
          </p:nvSpPr>
          <p:spPr>
            <a:xfrm>
              <a:off x="-300" y="1030152"/>
              <a:ext cx="507900" cy="5151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5" name="Google Shape;325;p29"/>
            <p:cNvSpPr/>
            <p:nvPr/>
          </p:nvSpPr>
          <p:spPr>
            <a:xfrm>
              <a:off x="-300" y="0"/>
              <a:ext cx="507900" cy="5151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6" name="Google Shape;326;p29"/>
            <p:cNvSpPr/>
            <p:nvPr/>
          </p:nvSpPr>
          <p:spPr>
            <a:xfrm>
              <a:off x="-300" y="504275"/>
              <a:ext cx="507900" cy="5259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27" name="Google Shape;327;p29"/>
            <p:cNvSpPr/>
            <p:nvPr/>
          </p:nvSpPr>
          <p:spPr>
            <a:xfrm>
              <a:off x="-300" y="1545228"/>
              <a:ext cx="507900" cy="5151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28" name="Google Shape;328;p29"/>
            <p:cNvSpPr/>
            <p:nvPr/>
          </p:nvSpPr>
          <p:spPr>
            <a:xfrm>
              <a:off x="-300" y="3090456"/>
              <a:ext cx="507900" cy="5151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29" name="Google Shape;329;p29"/>
            <p:cNvSpPr/>
            <p:nvPr/>
          </p:nvSpPr>
          <p:spPr>
            <a:xfrm>
              <a:off x="-300" y="2060304"/>
              <a:ext cx="507900" cy="5151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0" name="Google Shape;330;p29"/>
            <p:cNvSpPr/>
            <p:nvPr/>
          </p:nvSpPr>
          <p:spPr>
            <a:xfrm>
              <a:off x="-300" y="2575380"/>
              <a:ext cx="507900" cy="5151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31" name="Google Shape;331;p29"/>
            <p:cNvSpPr/>
            <p:nvPr/>
          </p:nvSpPr>
          <p:spPr>
            <a:xfrm>
              <a:off x="-300" y="3605532"/>
              <a:ext cx="507900" cy="5151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32" name="Google Shape;332;p29"/>
            <p:cNvSpPr/>
            <p:nvPr/>
          </p:nvSpPr>
          <p:spPr>
            <a:xfrm>
              <a:off x="-300" y="4120608"/>
              <a:ext cx="507900" cy="5151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3" name="Google Shape;333;p29"/>
            <p:cNvSpPr/>
            <p:nvPr/>
          </p:nvSpPr>
          <p:spPr>
            <a:xfrm>
              <a:off x="507600" y="57"/>
              <a:ext cx="507300" cy="5076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34" name="Google Shape;334;p29"/>
            <p:cNvSpPr/>
            <p:nvPr/>
          </p:nvSpPr>
          <p:spPr>
            <a:xfrm rot="-5400000">
              <a:off x="2031153" y="-254"/>
              <a:ext cx="507600" cy="5079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5" name="Google Shape;335;p29"/>
            <p:cNvSpPr/>
            <p:nvPr/>
          </p:nvSpPr>
          <p:spPr>
            <a:xfrm rot="-5400000">
              <a:off x="1015053" y="-254"/>
              <a:ext cx="507600" cy="5079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6" name="Google Shape;336;p29"/>
            <p:cNvSpPr/>
            <p:nvPr/>
          </p:nvSpPr>
          <p:spPr>
            <a:xfrm rot="-5400000">
              <a:off x="1523103" y="-254"/>
              <a:ext cx="507600" cy="5079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37" name="Google Shape;337;p29"/>
            <p:cNvSpPr/>
            <p:nvPr/>
          </p:nvSpPr>
          <p:spPr>
            <a:xfrm rot="-5400000">
              <a:off x="2539203" y="-254"/>
              <a:ext cx="507600" cy="5079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38" name="Google Shape;338;p29"/>
            <p:cNvSpPr/>
            <p:nvPr/>
          </p:nvSpPr>
          <p:spPr>
            <a:xfrm rot="-5400000">
              <a:off x="4063354" y="-254"/>
              <a:ext cx="507600" cy="5079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9" name="Google Shape;339;p29"/>
            <p:cNvSpPr/>
            <p:nvPr/>
          </p:nvSpPr>
          <p:spPr>
            <a:xfrm rot="-5400000">
              <a:off x="3047253" y="-254"/>
              <a:ext cx="507600" cy="5079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0" name="Google Shape;340;p29"/>
            <p:cNvSpPr/>
            <p:nvPr/>
          </p:nvSpPr>
          <p:spPr>
            <a:xfrm rot="-5400000">
              <a:off x="3555304" y="-254"/>
              <a:ext cx="507600" cy="5079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41" name="Google Shape;341;p29"/>
            <p:cNvSpPr/>
            <p:nvPr/>
          </p:nvSpPr>
          <p:spPr>
            <a:xfrm rot="-5400000">
              <a:off x="4571404" y="-254"/>
              <a:ext cx="507600" cy="5079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42" name="Google Shape;342;p29"/>
            <p:cNvSpPr/>
            <p:nvPr/>
          </p:nvSpPr>
          <p:spPr>
            <a:xfrm rot="-5400000">
              <a:off x="5079454" y="-254"/>
              <a:ext cx="507600" cy="5079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3" name="Google Shape;343;p29"/>
            <p:cNvSpPr/>
            <p:nvPr/>
          </p:nvSpPr>
          <p:spPr>
            <a:xfrm rot="-5400000">
              <a:off x="5587504" y="-254"/>
              <a:ext cx="507600" cy="5079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44" name="Google Shape;344;p29"/>
            <p:cNvSpPr/>
            <p:nvPr/>
          </p:nvSpPr>
          <p:spPr>
            <a:xfrm rot="-5400000">
              <a:off x="6095554" y="-254"/>
              <a:ext cx="507600" cy="5079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5" name="Google Shape;345;p29"/>
            <p:cNvSpPr/>
            <p:nvPr/>
          </p:nvSpPr>
          <p:spPr>
            <a:xfrm rot="-5400000">
              <a:off x="6603604" y="-254"/>
              <a:ext cx="507600" cy="5079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46" name="Google Shape;346;p29"/>
            <p:cNvSpPr/>
            <p:nvPr/>
          </p:nvSpPr>
          <p:spPr>
            <a:xfrm rot="-5400000">
              <a:off x="7111654" y="-254"/>
              <a:ext cx="507600" cy="5079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7" name="Google Shape;347;p29"/>
            <p:cNvSpPr/>
            <p:nvPr/>
          </p:nvSpPr>
          <p:spPr>
            <a:xfrm rot="-5400000">
              <a:off x="7619704" y="-254"/>
              <a:ext cx="507600" cy="5079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48" name="Google Shape;348;p29"/>
            <p:cNvSpPr/>
            <p:nvPr/>
          </p:nvSpPr>
          <p:spPr>
            <a:xfrm rot="-5400000">
              <a:off x="8127754" y="-254"/>
              <a:ext cx="507600" cy="5079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49" name="Google Shape;349;p29"/>
            <p:cNvSpPr/>
            <p:nvPr/>
          </p:nvSpPr>
          <p:spPr>
            <a:xfrm rot="-5400000">
              <a:off x="8635804" y="-238"/>
              <a:ext cx="507600" cy="5079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50" name="Google Shape;350;p29"/>
            <p:cNvSpPr/>
            <p:nvPr/>
          </p:nvSpPr>
          <p:spPr>
            <a:xfrm rot="10800000">
              <a:off x="8636100" y="3605532"/>
              <a:ext cx="507900" cy="5151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1" name="Google Shape;351;p29"/>
            <p:cNvSpPr/>
            <p:nvPr/>
          </p:nvSpPr>
          <p:spPr>
            <a:xfrm rot="10800000">
              <a:off x="8636100" y="4120608"/>
              <a:ext cx="507900" cy="5151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52" name="Google Shape;352;p29"/>
            <p:cNvSpPr/>
            <p:nvPr/>
          </p:nvSpPr>
          <p:spPr>
            <a:xfrm rot="10800000">
              <a:off x="8636100" y="3090456"/>
              <a:ext cx="507900" cy="5151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53" name="Google Shape;353;p29"/>
            <p:cNvSpPr/>
            <p:nvPr/>
          </p:nvSpPr>
          <p:spPr>
            <a:xfrm rot="10800000">
              <a:off x="8636100" y="1545228"/>
              <a:ext cx="507900" cy="5151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4" name="Google Shape;354;p29"/>
            <p:cNvSpPr/>
            <p:nvPr/>
          </p:nvSpPr>
          <p:spPr>
            <a:xfrm rot="10800000">
              <a:off x="8636100" y="2575380"/>
              <a:ext cx="507900" cy="5151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5" name="Google Shape;355;p29"/>
            <p:cNvSpPr/>
            <p:nvPr/>
          </p:nvSpPr>
          <p:spPr>
            <a:xfrm rot="10800000">
              <a:off x="8636100" y="2060304"/>
              <a:ext cx="507900" cy="5151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56" name="Google Shape;356;p29"/>
            <p:cNvSpPr/>
            <p:nvPr/>
          </p:nvSpPr>
          <p:spPr>
            <a:xfrm rot="10800000">
              <a:off x="8636100" y="1030152"/>
              <a:ext cx="507900" cy="5151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57" name="Google Shape;357;p29"/>
            <p:cNvSpPr/>
            <p:nvPr/>
          </p:nvSpPr>
          <p:spPr>
            <a:xfrm rot="10800000">
              <a:off x="8636100" y="504275"/>
              <a:ext cx="507900" cy="5259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358" name="Google Shape;358;p29"/>
          <p:cNvSpPr txBox="1"/>
          <p:nvPr>
            <p:ph type="title"/>
          </p:nvPr>
        </p:nvSpPr>
        <p:spPr>
          <a:xfrm>
            <a:off x="1241550" y="2010150"/>
            <a:ext cx="6660900" cy="1123200"/>
          </a:xfrm>
          <a:prstGeom prst="rect">
            <a:avLst/>
          </a:prstGeom>
        </p:spPr>
        <p:txBody>
          <a:bodyPr anchorCtr="0" anchor="ctr" bIns="91425" lIns="91425" spcFirstLastPara="1" rIns="91425" wrap="square" tIns="91425">
            <a:noAutofit/>
          </a:bodyPr>
          <a:lstStyle>
            <a:lvl1pPr lvl="0" algn="ctr">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TITLE_AND_TWO_COLUMNS_1">
    <p:spTree>
      <p:nvGrpSpPr>
        <p:cNvPr id="359" name="Shape 359"/>
        <p:cNvGrpSpPr/>
        <p:nvPr/>
      </p:nvGrpSpPr>
      <p:grpSpPr>
        <a:xfrm>
          <a:off x="0" y="0"/>
          <a:ext cx="0" cy="0"/>
          <a:chOff x="0" y="0"/>
          <a:chExt cx="0" cy="0"/>
        </a:xfrm>
      </p:grpSpPr>
      <p:sp>
        <p:nvSpPr>
          <p:cNvPr id="360" name="Google Shape;360;p30"/>
          <p:cNvSpPr txBox="1"/>
          <p:nvPr>
            <p:ph idx="12" type="sldNum"/>
          </p:nvPr>
        </p:nvSpPr>
        <p:spPr>
          <a:xfrm>
            <a:off x="8472458" y="4663217"/>
            <a:ext cx="548700" cy="393600"/>
          </a:xfrm>
          <a:prstGeom prst="rect">
            <a:avLst/>
          </a:prstGeom>
          <a:ln cap="flat" cmpd="sng" w="9525">
            <a:solidFill>
              <a:schemeClr val="dk2"/>
            </a:solidFill>
            <a:prstDash val="solid"/>
            <a:round/>
            <a:headEnd len="sm" w="sm" type="none"/>
            <a:tailEnd len="sm" w="sm" type="none"/>
          </a:ln>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361" name="Google Shape;361;p30"/>
          <p:cNvGrpSpPr/>
          <p:nvPr/>
        </p:nvGrpSpPr>
        <p:grpSpPr>
          <a:xfrm>
            <a:off x="-300" y="-104"/>
            <a:ext cx="9144304" cy="5143511"/>
            <a:chOff x="-300" y="-104"/>
            <a:chExt cx="9144304" cy="5143511"/>
          </a:xfrm>
        </p:grpSpPr>
        <p:sp>
          <p:nvSpPr>
            <p:cNvPr id="362" name="Google Shape;362;p30"/>
            <p:cNvSpPr/>
            <p:nvPr/>
          </p:nvSpPr>
          <p:spPr>
            <a:xfrm>
              <a:off x="0" y="4635807"/>
              <a:ext cx="507300" cy="5076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63" name="Google Shape;363;p30"/>
            <p:cNvSpPr/>
            <p:nvPr/>
          </p:nvSpPr>
          <p:spPr>
            <a:xfrm rot="-5400000">
              <a:off x="1523553" y="4635496"/>
              <a:ext cx="507600" cy="5079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4" name="Google Shape;364;p30"/>
            <p:cNvSpPr/>
            <p:nvPr/>
          </p:nvSpPr>
          <p:spPr>
            <a:xfrm rot="-5400000">
              <a:off x="507453" y="4635496"/>
              <a:ext cx="507600" cy="5079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5" name="Google Shape;365;p30"/>
            <p:cNvSpPr/>
            <p:nvPr/>
          </p:nvSpPr>
          <p:spPr>
            <a:xfrm rot="-5400000">
              <a:off x="1015503" y="4635496"/>
              <a:ext cx="507600" cy="5079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66" name="Google Shape;366;p30"/>
            <p:cNvSpPr/>
            <p:nvPr/>
          </p:nvSpPr>
          <p:spPr>
            <a:xfrm rot="-5400000">
              <a:off x="2031603" y="4635496"/>
              <a:ext cx="507600" cy="5079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67" name="Google Shape;367;p30"/>
            <p:cNvSpPr/>
            <p:nvPr/>
          </p:nvSpPr>
          <p:spPr>
            <a:xfrm rot="-5400000">
              <a:off x="3555754" y="4635496"/>
              <a:ext cx="507600" cy="5079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8" name="Google Shape;368;p30"/>
            <p:cNvSpPr/>
            <p:nvPr/>
          </p:nvSpPr>
          <p:spPr>
            <a:xfrm rot="-5400000">
              <a:off x="2539653" y="4635496"/>
              <a:ext cx="507600" cy="5079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9" name="Google Shape;369;p30"/>
            <p:cNvSpPr/>
            <p:nvPr/>
          </p:nvSpPr>
          <p:spPr>
            <a:xfrm rot="-5400000">
              <a:off x="3047704" y="4635496"/>
              <a:ext cx="507600" cy="5079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70" name="Google Shape;370;p30"/>
            <p:cNvSpPr/>
            <p:nvPr/>
          </p:nvSpPr>
          <p:spPr>
            <a:xfrm rot="-5400000">
              <a:off x="4063804" y="4635496"/>
              <a:ext cx="507600" cy="5079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71" name="Google Shape;371;p30"/>
            <p:cNvSpPr/>
            <p:nvPr/>
          </p:nvSpPr>
          <p:spPr>
            <a:xfrm rot="-5400000">
              <a:off x="4571854" y="4635496"/>
              <a:ext cx="507600" cy="5079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2" name="Google Shape;372;p30"/>
            <p:cNvSpPr/>
            <p:nvPr/>
          </p:nvSpPr>
          <p:spPr>
            <a:xfrm rot="-5400000">
              <a:off x="5079904" y="4635496"/>
              <a:ext cx="507600" cy="5079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73" name="Google Shape;373;p30"/>
            <p:cNvSpPr/>
            <p:nvPr/>
          </p:nvSpPr>
          <p:spPr>
            <a:xfrm rot="-5400000">
              <a:off x="5587954" y="4635496"/>
              <a:ext cx="507600" cy="5079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4" name="Google Shape;374;p30"/>
            <p:cNvSpPr/>
            <p:nvPr/>
          </p:nvSpPr>
          <p:spPr>
            <a:xfrm rot="-5400000">
              <a:off x="6096004" y="4635496"/>
              <a:ext cx="507600" cy="5079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75" name="Google Shape;375;p30"/>
            <p:cNvSpPr/>
            <p:nvPr/>
          </p:nvSpPr>
          <p:spPr>
            <a:xfrm rot="-5400000">
              <a:off x="6604054" y="4635496"/>
              <a:ext cx="507600" cy="5079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6" name="Google Shape;376;p30"/>
            <p:cNvSpPr/>
            <p:nvPr/>
          </p:nvSpPr>
          <p:spPr>
            <a:xfrm rot="-5400000">
              <a:off x="7112104" y="4635496"/>
              <a:ext cx="507600" cy="5079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77" name="Google Shape;377;p30"/>
            <p:cNvSpPr/>
            <p:nvPr/>
          </p:nvSpPr>
          <p:spPr>
            <a:xfrm rot="-5400000">
              <a:off x="7620154" y="4635496"/>
              <a:ext cx="507600" cy="5079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8" name="Google Shape;378;p30"/>
            <p:cNvSpPr/>
            <p:nvPr/>
          </p:nvSpPr>
          <p:spPr>
            <a:xfrm rot="-5400000">
              <a:off x="8128204" y="4635496"/>
              <a:ext cx="507600" cy="5079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79" name="Google Shape;379;p30"/>
            <p:cNvSpPr/>
            <p:nvPr/>
          </p:nvSpPr>
          <p:spPr>
            <a:xfrm rot="-5400000">
              <a:off x="8636254" y="4635496"/>
              <a:ext cx="507600" cy="5079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0" name="Google Shape;380;p30"/>
            <p:cNvSpPr/>
            <p:nvPr/>
          </p:nvSpPr>
          <p:spPr>
            <a:xfrm>
              <a:off x="-300" y="1030152"/>
              <a:ext cx="507900" cy="5151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1" name="Google Shape;381;p30"/>
            <p:cNvSpPr/>
            <p:nvPr/>
          </p:nvSpPr>
          <p:spPr>
            <a:xfrm>
              <a:off x="-300" y="0"/>
              <a:ext cx="507900" cy="5151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2" name="Google Shape;382;p30"/>
            <p:cNvSpPr/>
            <p:nvPr/>
          </p:nvSpPr>
          <p:spPr>
            <a:xfrm>
              <a:off x="-300" y="504275"/>
              <a:ext cx="507900" cy="5259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83" name="Google Shape;383;p30"/>
            <p:cNvSpPr/>
            <p:nvPr/>
          </p:nvSpPr>
          <p:spPr>
            <a:xfrm>
              <a:off x="-300" y="1545228"/>
              <a:ext cx="507900" cy="5151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84" name="Google Shape;384;p30"/>
            <p:cNvSpPr/>
            <p:nvPr/>
          </p:nvSpPr>
          <p:spPr>
            <a:xfrm>
              <a:off x="-300" y="3090456"/>
              <a:ext cx="507900" cy="5151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5" name="Google Shape;385;p30"/>
            <p:cNvSpPr/>
            <p:nvPr/>
          </p:nvSpPr>
          <p:spPr>
            <a:xfrm>
              <a:off x="-300" y="2060304"/>
              <a:ext cx="507900" cy="5151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6" name="Google Shape;386;p30"/>
            <p:cNvSpPr/>
            <p:nvPr/>
          </p:nvSpPr>
          <p:spPr>
            <a:xfrm>
              <a:off x="-300" y="2575380"/>
              <a:ext cx="507900" cy="5151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87" name="Google Shape;387;p30"/>
            <p:cNvSpPr/>
            <p:nvPr/>
          </p:nvSpPr>
          <p:spPr>
            <a:xfrm>
              <a:off x="-300" y="3605532"/>
              <a:ext cx="507900" cy="5151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88" name="Google Shape;388;p30"/>
            <p:cNvSpPr/>
            <p:nvPr/>
          </p:nvSpPr>
          <p:spPr>
            <a:xfrm>
              <a:off x="-300" y="4120608"/>
              <a:ext cx="507900" cy="5151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9" name="Google Shape;389;p30"/>
            <p:cNvSpPr/>
            <p:nvPr/>
          </p:nvSpPr>
          <p:spPr>
            <a:xfrm>
              <a:off x="507600" y="57"/>
              <a:ext cx="507300" cy="5076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90" name="Google Shape;390;p30"/>
            <p:cNvSpPr/>
            <p:nvPr/>
          </p:nvSpPr>
          <p:spPr>
            <a:xfrm rot="-5400000">
              <a:off x="2031153" y="-254"/>
              <a:ext cx="507600" cy="5079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1" name="Google Shape;391;p30"/>
            <p:cNvSpPr/>
            <p:nvPr/>
          </p:nvSpPr>
          <p:spPr>
            <a:xfrm rot="-5400000">
              <a:off x="1015053" y="-254"/>
              <a:ext cx="507600" cy="5079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2" name="Google Shape;392;p30"/>
            <p:cNvSpPr/>
            <p:nvPr/>
          </p:nvSpPr>
          <p:spPr>
            <a:xfrm rot="-5400000">
              <a:off x="1523103" y="-254"/>
              <a:ext cx="507600" cy="5079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93" name="Google Shape;393;p30"/>
            <p:cNvSpPr/>
            <p:nvPr/>
          </p:nvSpPr>
          <p:spPr>
            <a:xfrm rot="-5400000">
              <a:off x="2539203" y="-254"/>
              <a:ext cx="507600" cy="5079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94" name="Google Shape;394;p30"/>
            <p:cNvSpPr/>
            <p:nvPr/>
          </p:nvSpPr>
          <p:spPr>
            <a:xfrm rot="-5400000">
              <a:off x="4063354" y="-254"/>
              <a:ext cx="507600" cy="5079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5" name="Google Shape;395;p30"/>
            <p:cNvSpPr/>
            <p:nvPr/>
          </p:nvSpPr>
          <p:spPr>
            <a:xfrm rot="-5400000">
              <a:off x="3047253" y="-254"/>
              <a:ext cx="507600" cy="5079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6" name="Google Shape;396;p30"/>
            <p:cNvSpPr/>
            <p:nvPr/>
          </p:nvSpPr>
          <p:spPr>
            <a:xfrm rot="-5400000">
              <a:off x="3555304" y="-254"/>
              <a:ext cx="507600" cy="5079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97" name="Google Shape;397;p30"/>
            <p:cNvSpPr/>
            <p:nvPr/>
          </p:nvSpPr>
          <p:spPr>
            <a:xfrm rot="-5400000">
              <a:off x="4571404" y="-254"/>
              <a:ext cx="507600" cy="5079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398" name="Google Shape;398;p30"/>
            <p:cNvSpPr/>
            <p:nvPr/>
          </p:nvSpPr>
          <p:spPr>
            <a:xfrm rot="-5400000">
              <a:off x="5079454" y="-254"/>
              <a:ext cx="507600" cy="5079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9" name="Google Shape;399;p30"/>
            <p:cNvSpPr/>
            <p:nvPr/>
          </p:nvSpPr>
          <p:spPr>
            <a:xfrm rot="-5400000">
              <a:off x="5587504" y="-254"/>
              <a:ext cx="507600" cy="5079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00" name="Google Shape;400;p30"/>
            <p:cNvSpPr/>
            <p:nvPr/>
          </p:nvSpPr>
          <p:spPr>
            <a:xfrm rot="-5400000">
              <a:off x="6095554" y="-254"/>
              <a:ext cx="507600" cy="5079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01" name="Google Shape;401;p30"/>
            <p:cNvSpPr/>
            <p:nvPr/>
          </p:nvSpPr>
          <p:spPr>
            <a:xfrm rot="-5400000">
              <a:off x="6603604" y="-254"/>
              <a:ext cx="507600" cy="5079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02" name="Google Shape;402;p30"/>
            <p:cNvSpPr/>
            <p:nvPr/>
          </p:nvSpPr>
          <p:spPr>
            <a:xfrm rot="-5400000">
              <a:off x="7111654" y="-254"/>
              <a:ext cx="507600" cy="5079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03" name="Google Shape;403;p30"/>
            <p:cNvSpPr/>
            <p:nvPr/>
          </p:nvSpPr>
          <p:spPr>
            <a:xfrm rot="-5400000">
              <a:off x="7619704" y="-254"/>
              <a:ext cx="507600" cy="5079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04" name="Google Shape;404;p30"/>
            <p:cNvSpPr/>
            <p:nvPr/>
          </p:nvSpPr>
          <p:spPr>
            <a:xfrm rot="-5400000">
              <a:off x="8127754" y="-254"/>
              <a:ext cx="507600" cy="5079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05" name="Google Shape;405;p30"/>
            <p:cNvSpPr/>
            <p:nvPr/>
          </p:nvSpPr>
          <p:spPr>
            <a:xfrm rot="-5400000">
              <a:off x="8635804" y="-238"/>
              <a:ext cx="507600" cy="5079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06" name="Google Shape;406;p30"/>
            <p:cNvSpPr/>
            <p:nvPr/>
          </p:nvSpPr>
          <p:spPr>
            <a:xfrm rot="10800000">
              <a:off x="8636100" y="3605532"/>
              <a:ext cx="507900" cy="5151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07" name="Google Shape;407;p30"/>
            <p:cNvSpPr/>
            <p:nvPr/>
          </p:nvSpPr>
          <p:spPr>
            <a:xfrm rot="10800000">
              <a:off x="8636100" y="4120608"/>
              <a:ext cx="507900" cy="5151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08" name="Google Shape;408;p30"/>
            <p:cNvSpPr/>
            <p:nvPr/>
          </p:nvSpPr>
          <p:spPr>
            <a:xfrm rot="10800000">
              <a:off x="8636100" y="3090456"/>
              <a:ext cx="507900" cy="5151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09" name="Google Shape;409;p30"/>
            <p:cNvSpPr/>
            <p:nvPr/>
          </p:nvSpPr>
          <p:spPr>
            <a:xfrm rot="10800000">
              <a:off x="8636100" y="1545228"/>
              <a:ext cx="507900" cy="5151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0" name="Google Shape;410;p30"/>
            <p:cNvSpPr/>
            <p:nvPr/>
          </p:nvSpPr>
          <p:spPr>
            <a:xfrm rot="10800000">
              <a:off x="8636100" y="2575380"/>
              <a:ext cx="507900" cy="5151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1" name="Google Shape;411;p30"/>
            <p:cNvSpPr/>
            <p:nvPr/>
          </p:nvSpPr>
          <p:spPr>
            <a:xfrm rot="10800000">
              <a:off x="8636100" y="2060304"/>
              <a:ext cx="507900" cy="5151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12" name="Google Shape;412;p30"/>
            <p:cNvSpPr/>
            <p:nvPr/>
          </p:nvSpPr>
          <p:spPr>
            <a:xfrm rot="10800000">
              <a:off x="8636100" y="1030152"/>
              <a:ext cx="507900" cy="515100"/>
            </a:xfrm>
            <a:prstGeom prst="rect">
              <a:avLst/>
            </a:prstGeom>
            <a:solidFill>
              <a:schemeClr val="accen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413" name="Google Shape;413;p30"/>
            <p:cNvSpPr/>
            <p:nvPr/>
          </p:nvSpPr>
          <p:spPr>
            <a:xfrm rot="10800000">
              <a:off x="8636100" y="504275"/>
              <a:ext cx="507900" cy="525900"/>
            </a:xfrm>
            <a:prstGeom prst="rect">
              <a:avLst/>
            </a:prstGeom>
            <a:solidFill>
              <a:schemeClr val="accent1"/>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414" name="Google Shape;414;p30"/>
          <p:cNvSpPr txBox="1"/>
          <p:nvPr>
            <p:ph type="title"/>
          </p:nvPr>
        </p:nvSpPr>
        <p:spPr>
          <a:xfrm>
            <a:off x="1319000" y="942200"/>
            <a:ext cx="6660900" cy="1123200"/>
          </a:xfrm>
          <a:prstGeom prst="rect">
            <a:avLst/>
          </a:prstGeom>
        </p:spPr>
        <p:txBody>
          <a:bodyPr anchorCtr="0" anchor="ctr" bIns="91425" lIns="91425" spcFirstLastPara="1" rIns="91425" wrap="square" tIns="91425">
            <a:noAutofit/>
          </a:bodyPr>
          <a:lstStyle>
            <a:lvl1pPr lvl="0" algn="ctr">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15" name="Google Shape;415;p30"/>
          <p:cNvSpPr txBox="1"/>
          <p:nvPr>
            <p:ph idx="1" type="body"/>
          </p:nvPr>
        </p:nvSpPr>
        <p:spPr>
          <a:xfrm>
            <a:off x="885050" y="2505325"/>
            <a:ext cx="7528800" cy="1723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TITLE_ONLY_3">
    <p:spTree>
      <p:nvGrpSpPr>
        <p:cNvPr id="416" name="Shape 416"/>
        <p:cNvGrpSpPr/>
        <p:nvPr/>
      </p:nvGrpSpPr>
      <p:grpSpPr>
        <a:xfrm>
          <a:off x="0" y="0"/>
          <a:ext cx="0" cy="0"/>
          <a:chOff x="0" y="0"/>
          <a:chExt cx="0" cy="0"/>
        </a:xfrm>
      </p:grpSpPr>
      <p:sp>
        <p:nvSpPr>
          <p:cNvPr id="417" name="Google Shape;417;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418" name="Google Shape;418;p31"/>
          <p:cNvGrpSpPr/>
          <p:nvPr/>
        </p:nvGrpSpPr>
        <p:grpSpPr>
          <a:xfrm>
            <a:off x="0" y="-125"/>
            <a:ext cx="9144300" cy="5143500"/>
            <a:chOff x="0" y="-125"/>
            <a:chExt cx="9144300" cy="5143500"/>
          </a:xfrm>
        </p:grpSpPr>
        <p:sp>
          <p:nvSpPr>
            <p:cNvPr id="419" name="Google Shape;419;p31"/>
            <p:cNvSpPr/>
            <p:nvPr/>
          </p:nvSpPr>
          <p:spPr>
            <a:xfrm>
              <a:off x="0" y="0"/>
              <a:ext cx="9144000" cy="91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sp>
          <p:nvSpPr>
            <p:cNvPr id="420" name="Google Shape;420;p31"/>
            <p:cNvSpPr/>
            <p:nvPr/>
          </p:nvSpPr>
          <p:spPr>
            <a:xfrm>
              <a:off x="0" y="5051800"/>
              <a:ext cx="9144000" cy="91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sp>
          <p:nvSpPr>
            <p:cNvPr id="421" name="Google Shape;421;p31"/>
            <p:cNvSpPr/>
            <p:nvPr/>
          </p:nvSpPr>
          <p:spPr>
            <a:xfrm rot="-5400000">
              <a:off x="-2526000" y="2525875"/>
              <a:ext cx="5143500" cy="91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sp>
          <p:nvSpPr>
            <p:cNvPr id="422" name="Google Shape;422;p31"/>
            <p:cNvSpPr/>
            <p:nvPr/>
          </p:nvSpPr>
          <p:spPr>
            <a:xfrm rot="-5400000">
              <a:off x="6526800" y="2525875"/>
              <a:ext cx="5143500" cy="91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grpSp>
      <p:sp>
        <p:nvSpPr>
          <p:cNvPr id="423" name="Google Shape;423;p31"/>
          <p:cNvSpPr txBox="1"/>
          <p:nvPr>
            <p:ph type="title"/>
          </p:nvPr>
        </p:nvSpPr>
        <p:spPr>
          <a:xfrm>
            <a:off x="433550" y="541825"/>
            <a:ext cx="8316300" cy="841800"/>
          </a:xfrm>
          <a:prstGeom prst="rect">
            <a:avLst/>
          </a:prstGeom>
        </p:spPr>
        <p:txBody>
          <a:bodyPr anchorCtr="0" anchor="ctr"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_ONLY_3_1">
    <p:spTree>
      <p:nvGrpSpPr>
        <p:cNvPr id="424" name="Shape 424"/>
        <p:cNvGrpSpPr/>
        <p:nvPr/>
      </p:nvGrpSpPr>
      <p:grpSpPr>
        <a:xfrm>
          <a:off x="0" y="0"/>
          <a:ext cx="0" cy="0"/>
          <a:chOff x="0" y="0"/>
          <a:chExt cx="0" cy="0"/>
        </a:xfrm>
      </p:grpSpPr>
      <p:sp>
        <p:nvSpPr>
          <p:cNvPr id="425" name="Google Shape;425;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426" name="Google Shape;426;p32"/>
          <p:cNvGrpSpPr/>
          <p:nvPr/>
        </p:nvGrpSpPr>
        <p:grpSpPr>
          <a:xfrm>
            <a:off x="0" y="-125"/>
            <a:ext cx="9144300" cy="5143500"/>
            <a:chOff x="0" y="-125"/>
            <a:chExt cx="9144300" cy="5143500"/>
          </a:xfrm>
        </p:grpSpPr>
        <p:sp>
          <p:nvSpPr>
            <p:cNvPr id="427" name="Google Shape;427;p32"/>
            <p:cNvSpPr/>
            <p:nvPr/>
          </p:nvSpPr>
          <p:spPr>
            <a:xfrm>
              <a:off x="0" y="0"/>
              <a:ext cx="9144000" cy="91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sp>
          <p:nvSpPr>
            <p:cNvPr id="428" name="Google Shape;428;p32"/>
            <p:cNvSpPr/>
            <p:nvPr/>
          </p:nvSpPr>
          <p:spPr>
            <a:xfrm>
              <a:off x="0" y="5051800"/>
              <a:ext cx="9144000" cy="91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sp>
          <p:nvSpPr>
            <p:cNvPr id="429" name="Google Shape;429;p32"/>
            <p:cNvSpPr/>
            <p:nvPr/>
          </p:nvSpPr>
          <p:spPr>
            <a:xfrm rot="-5400000">
              <a:off x="-2526000" y="2525875"/>
              <a:ext cx="5143500" cy="91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sp>
          <p:nvSpPr>
            <p:cNvPr id="430" name="Google Shape;430;p32"/>
            <p:cNvSpPr/>
            <p:nvPr/>
          </p:nvSpPr>
          <p:spPr>
            <a:xfrm rot="-5400000">
              <a:off x="6526800" y="2525875"/>
              <a:ext cx="5143500" cy="91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grpSp>
      <p:sp>
        <p:nvSpPr>
          <p:cNvPr id="431" name="Google Shape;431;p32"/>
          <p:cNvSpPr txBox="1"/>
          <p:nvPr>
            <p:ph type="title"/>
          </p:nvPr>
        </p:nvSpPr>
        <p:spPr>
          <a:xfrm>
            <a:off x="433550" y="541825"/>
            <a:ext cx="8316300" cy="841800"/>
          </a:xfrm>
          <a:prstGeom prst="rect">
            <a:avLst/>
          </a:prstGeom>
        </p:spPr>
        <p:txBody>
          <a:bodyPr anchorCtr="0" anchor="ctr"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32" name="Google Shape;432;p32"/>
          <p:cNvSpPr txBox="1"/>
          <p:nvPr>
            <p:ph idx="1" type="body"/>
          </p:nvPr>
        </p:nvSpPr>
        <p:spPr>
          <a:xfrm>
            <a:off x="599900" y="1492675"/>
            <a:ext cx="3755400" cy="21579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_ONLY_3_1_1">
    <p:spTree>
      <p:nvGrpSpPr>
        <p:cNvPr id="433" name="Shape 433"/>
        <p:cNvGrpSpPr/>
        <p:nvPr/>
      </p:nvGrpSpPr>
      <p:grpSpPr>
        <a:xfrm>
          <a:off x="0" y="0"/>
          <a:ext cx="0" cy="0"/>
          <a:chOff x="0" y="0"/>
          <a:chExt cx="0" cy="0"/>
        </a:xfrm>
      </p:grpSpPr>
      <p:sp>
        <p:nvSpPr>
          <p:cNvPr id="434" name="Google Shape;434;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435" name="Google Shape;435;p33"/>
          <p:cNvGrpSpPr/>
          <p:nvPr/>
        </p:nvGrpSpPr>
        <p:grpSpPr>
          <a:xfrm>
            <a:off x="0" y="-125"/>
            <a:ext cx="9144300" cy="5143500"/>
            <a:chOff x="0" y="-125"/>
            <a:chExt cx="9144300" cy="5143500"/>
          </a:xfrm>
        </p:grpSpPr>
        <p:sp>
          <p:nvSpPr>
            <p:cNvPr id="436" name="Google Shape;436;p33"/>
            <p:cNvSpPr/>
            <p:nvPr/>
          </p:nvSpPr>
          <p:spPr>
            <a:xfrm>
              <a:off x="0" y="0"/>
              <a:ext cx="9144000" cy="91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sp>
          <p:nvSpPr>
            <p:cNvPr id="437" name="Google Shape;437;p33"/>
            <p:cNvSpPr/>
            <p:nvPr/>
          </p:nvSpPr>
          <p:spPr>
            <a:xfrm>
              <a:off x="0" y="5051800"/>
              <a:ext cx="9144000" cy="91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sp>
          <p:nvSpPr>
            <p:cNvPr id="438" name="Google Shape;438;p33"/>
            <p:cNvSpPr/>
            <p:nvPr/>
          </p:nvSpPr>
          <p:spPr>
            <a:xfrm rot="-5400000">
              <a:off x="-2526000" y="2525875"/>
              <a:ext cx="5143500" cy="91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sp>
          <p:nvSpPr>
            <p:cNvPr id="439" name="Google Shape;439;p33"/>
            <p:cNvSpPr/>
            <p:nvPr/>
          </p:nvSpPr>
          <p:spPr>
            <a:xfrm rot="-5400000">
              <a:off x="6526800" y="2525875"/>
              <a:ext cx="5143500" cy="91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grpSp>
      <p:sp>
        <p:nvSpPr>
          <p:cNvPr id="440" name="Google Shape;440;p33"/>
          <p:cNvSpPr txBox="1"/>
          <p:nvPr>
            <p:ph type="title"/>
          </p:nvPr>
        </p:nvSpPr>
        <p:spPr>
          <a:xfrm>
            <a:off x="433550" y="541825"/>
            <a:ext cx="8316300" cy="841800"/>
          </a:xfrm>
          <a:prstGeom prst="rect">
            <a:avLst/>
          </a:prstGeom>
        </p:spPr>
        <p:txBody>
          <a:bodyPr anchorCtr="0" anchor="ctr"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41" name="Google Shape;441;p33"/>
          <p:cNvSpPr txBox="1"/>
          <p:nvPr>
            <p:ph idx="1" type="body"/>
          </p:nvPr>
        </p:nvSpPr>
        <p:spPr>
          <a:xfrm>
            <a:off x="599900" y="1492675"/>
            <a:ext cx="3755400" cy="21579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42" name="Google Shape;442;p33"/>
          <p:cNvSpPr txBox="1"/>
          <p:nvPr>
            <p:ph idx="2" type="body"/>
          </p:nvPr>
        </p:nvSpPr>
        <p:spPr>
          <a:xfrm>
            <a:off x="4853300" y="1492675"/>
            <a:ext cx="3755400" cy="21579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TITLE_ONLY_2">
    <p:spTree>
      <p:nvGrpSpPr>
        <p:cNvPr id="443" name="Shape 443"/>
        <p:cNvGrpSpPr/>
        <p:nvPr/>
      </p:nvGrpSpPr>
      <p:grpSpPr>
        <a:xfrm>
          <a:off x="0" y="0"/>
          <a:ext cx="0" cy="0"/>
          <a:chOff x="0" y="0"/>
          <a:chExt cx="0" cy="0"/>
        </a:xfrm>
      </p:grpSpPr>
      <p:sp>
        <p:nvSpPr>
          <p:cNvPr id="444" name="Google Shape;444;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445" name="Google Shape;445;p34"/>
          <p:cNvGrpSpPr/>
          <p:nvPr/>
        </p:nvGrpSpPr>
        <p:grpSpPr>
          <a:xfrm>
            <a:off x="0" y="-125"/>
            <a:ext cx="9144300" cy="5143500"/>
            <a:chOff x="0" y="-125"/>
            <a:chExt cx="9144300" cy="5143500"/>
          </a:xfrm>
        </p:grpSpPr>
        <p:sp>
          <p:nvSpPr>
            <p:cNvPr id="446" name="Google Shape;446;p34"/>
            <p:cNvSpPr/>
            <p:nvPr/>
          </p:nvSpPr>
          <p:spPr>
            <a:xfrm>
              <a:off x="0" y="0"/>
              <a:ext cx="9144000" cy="91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sp>
          <p:nvSpPr>
            <p:cNvPr id="447" name="Google Shape;447;p34"/>
            <p:cNvSpPr/>
            <p:nvPr/>
          </p:nvSpPr>
          <p:spPr>
            <a:xfrm>
              <a:off x="0" y="5051800"/>
              <a:ext cx="9144000" cy="91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sp>
          <p:nvSpPr>
            <p:cNvPr id="448" name="Google Shape;448;p34"/>
            <p:cNvSpPr/>
            <p:nvPr/>
          </p:nvSpPr>
          <p:spPr>
            <a:xfrm rot="-5400000">
              <a:off x="-2526000" y="2525875"/>
              <a:ext cx="5143500" cy="91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sp>
          <p:nvSpPr>
            <p:cNvPr id="449" name="Google Shape;449;p34"/>
            <p:cNvSpPr/>
            <p:nvPr/>
          </p:nvSpPr>
          <p:spPr>
            <a:xfrm rot="-5400000">
              <a:off x="6526800" y="2525875"/>
              <a:ext cx="5143500" cy="91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TITLE_ONLY_2_1">
    <p:spTree>
      <p:nvGrpSpPr>
        <p:cNvPr id="450" name="Shape 450"/>
        <p:cNvGrpSpPr/>
        <p:nvPr/>
      </p:nvGrpSpPr>
      <p:grpSpPr>
        <a:xfrm>
          <a:off x="0" y="0"/>
          <a:ext cx="0" cy="0"/>
          <a:chOff x="0" y="0"/>
          <a:chExt cx="0" cy="0"/>
        </a:xfrm>
      </p:grpSpPr>
      <p:sp>
        <p:nvSpPr>
          <p:cNvPr id="451" name="Google Shape;451;p35"/>
          <p:cNvSpPr/>
          <p:nvPr>
            <p:ph idx="2" type="pic"/>
          </p:nvPr>
        </p:nvSpPr>
        <p:spPr>
          <a:xfrm>
            <a:off x="86925" y="86600"/>
            <a:ext cx="8970600" cy="4970100"/>
          </a:xfrm>
          <a:prstGeom prst="rect">
            <a:avLst/>
          </a:prstGeom>
          <a:noFill/>
          <a:ln>
            <a:noFill/>
          </a:ln>
        </p:spPr>
      </p:sp>
      <p:sp>
        <p:nvSpPr>
          <p:cNvPr id="452" name="Google Shape;452;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453" name="Google Shape;453;p35"/>
          <p:cNvGrpSpPr/>
          <p:nvPr/>
        </p:nvGrpSpPr>
        <p:grpSpPr>
          <a:xfrm>
            <a:off x="0" y="-125"/>
            <a:ext cx="9144300" cy="5143500"/>
            <a:chOff x="0" y="-125"/>
            <a:chExt cx="9144300" cy="5143500"/>
          </a:xfrm>
        </p:grpSpPr>
        <p:sp>
          <p:nvSpPr>
            <p:cNvPr id="454" name="Google Shape;454;p35"/>
            <p:cNvSpPr/>
            <p:nvPr/>
          </p:nvSpPr>
          <p:spPr>
            <a:xfrm>
              <a:off x="0" y="0"/>
              <a:ext cx="9144000" cy="91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sp>
          <p:nvSpPr>
            <p:cNvPr id="455" name="Google Shape;455;p35"/>
            <p:cNvSpPr/>
            <p:nvPr/>
          </p:nvSpPr>
          <p:spPr>
            <a:xfrm>
              <a:off x="0" y="5051800"/>
              <a:ext cx="9144000" cy="91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sp>
          <p:nvSpPr>
            <p:cNvPr id="456" name="Google Shape;456;p35"/>
            <p:cNvSpPr/>
            <p:nvPr/>
          </p:nvSpPr>
          <p:spPr>
            <a:xfrm rot="-5400000">
              <a:off x="-2526000" y="2525875"/>
              <a:ext cx="5143500" cy="91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sp>
          <p:nvSpPr>
            <p:cNvPr id="457" name="Google Shape;457;p35"/>
            <p:cNvSpPr/>
            <p:nvPr/>
          </p:nvSpPr>
          <p:spPr>
            <a:xfrm rot="-5400000">
              <a:off x="6526800" y="2525875"/>
              <a:ext cx="5143500" cy="91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TITLE_ONLY_2_1_1">
    <p:spTree>
      <p:nvGrpSpPr>
        <p:cNvPr id="458" name="Shape 458"/>
        <p:cNvGrpSpPr/>
        <p:nvPr/>
      </p:nvGrpSpPr>
      <p:grpSpPr>
        <a:xfrm>
          <a:off x="0" y="0"/>
          <a:ext cx="0" cy="0"/>
          <a:chOff x="0" y="0"/>
          <a:chExt cx="0" cy="0"/>
        </a:xfrm>
      </p:grpSpPr>
      <p:grpSp>
        <p:nvGrpSpPr>
          <p:cNvPr id="459" name="Google Shape;459;p36"/>
          <p:cNvGrpSpPr/>
          <p:nvPr/>
        </p:nvGrpSpPr>
        <p:grpSpPr>
          <a:xfrm>
            <a:off x="0" y="-125"/>
            <a:ext cx="9144300" cy="5143500"/>
            <a:chOff x="0" y="-125"/>
            <a:chExt cx="9144300" cy="5143500"/>
          </a:xfrm>
        </p:grpSpPr>
        <p:sp>
          <p:nvSpPr>
            <p:cNvPr id="460" name="Google Shape;460;p36"/>
            <p:cNvSpPr/>
            <p:nvPr/>
          </p:nvSpPr>
          <p:spPr>
            <a:xfrm>
              <a:off x="0" y="0"/>
              <a:ext cx="9144000" cy="91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sp>
          <p:nvSpPr>
            <p:cNvPr id="461" name="Google Shape;461;p36"/>
            <p:cNvSpPr/>
            <p:nvPr/>
          </p:nvSpPr>
          <p:spPr>
            <a:xfrm>
              <a:off x="0" y="5051800"/>
              <a:ext cx="9144000" cy="91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sp>
          <p:nvSpPr>
            <p:cNvPr id="462" name="Google Shape;462;p36"/>
            <p:cNvSpPr/>
            <p:nvPr/>
          </p:nvSpPr>
          <p:spPr>
            <a:xfrm rot="-5400000">
              <a:off x="-2526000" y="2525875"/>
              <a:ext cx="5143500" cy="91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sp>
          <p:nvSpPr>
            <p:cNvPr id="463" name="Google Shape;463;p36"/>
            <p:cNvSpPr/>
            <p:nvPr/>
          </p:nvSpPr>
          <p:spPr>
            <a:xfrm rot="-5400000">
              <a:off x="6526800" y="2525875"/>
              <a:ext cx="5143500" cy="91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grpSp>
      <p:sp>
        <p:nvSpPr>
          <p:cNvPr id="464" name="Google Shape;464;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465" name="Google Shape;465;p36"/>
          <p:cNvSpPr/>
          <p:nvPr/>
        </p:nvSpPr>
        <p:spPr>
          <a:xfrm>
            <a:off x="93700" y="1076175"/>
            <a:ext cx="2991600" cy="13272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sp>
        <p:nvSpPr>
          <p:cNvPr id="466" name="Google Shape;466;p36"/>
          <p:cNvSpPr/>
          <p:nvPr/>
        </p:nvSpPr>
        <p:spPr>
          <a:xfrm>
            <a:off x="3085137" y="1076175"/>
            <a:ext cx="2991600" cy="132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sp>
        <p:nvSpPr>
          <p:cNvPr id="467" name="Google Shape;467;p36"/>
          <p:cNvSpPr/>
          <p:nvPr/>
        </p:nvSpPr>
        <p:spPr>
          <a:xfrm>
            <a:off x="6076575" y="1076175"/>
            <a:ext cx="2991600" cy="13272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sp>
        <p:nvSpPr>
          <p:cNvPr id="468" name="Google Shape;468;p36"/>
          <p:cNvSpPr/>
          <p:nvPr/>
        </p:nvSpPr>
        <p:spPr>
          <a:xfrm>
            <a:off x="93700" y="2403242"/>
            <a:ext cx="2991600" cy="132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sp>
        <p:nvSpPr>
          <p:cNvPr id="469" name="Google Shape;469;p36"/>
          <p:cNvSpPr/>
          <p:nvPr/>
        </p:nvSpPr>
        <p:spPr>
          <a:xfrm>
            <a:off x="3085137" y="2403242"/>
            <a:ext cx="2991600" cy="13272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sp>
        <p:nvSpPr>
          <p:cNvPr id="470" name="Google Shape;470;p36"/>
          <p:cNvSpPr/>
          <p:nvPr/>
        </p:nvSpPr>
        <p:spPr>
          <a:xfrm>
            <a:off x="6076575" y="2403242"/>
            <a:ext cx="2991600" cy="132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sp>
        <p:nvSpPr>
          <p:cNvPr id="471" name="Google Shape;471;p36"/>
          <p:cNvSpPr/>
          <p:nvPr/>
        </p:nvSpPr>
        <p:spPr>
          <a:xfrm>
            <a:off x="93700" y="3729768"/>
            <a:ext cx="2991600" cy="13272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sp>
        <p:nvSpPr>
          <p:cNvPr id="472" name="Google Shape;472;p36"/>
          <p:cNvSpPr/>
          <p:nvPr/>
        </p:nvSpPr>
        <p:spPr>
          <a:xfrm>
            <a:off x="3085137" y="3729768"/>
            <a:ext cx="2991600" cy="132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sp>
        <p:nvSpPr>
          <p:cNvPr id="473" name="Google Shape;473;p36"/>
          <p:cNvSpPr/>
          <p:nvPr/>
        </p:nvSpPr>
        <p:spPr>
          <a:xfrm>
            <a:off x="6076575" y="3729768"/>
            <a:ext cx="2991600" cy="13272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sp>
        <p:nvSpPr>
          <p:cNvPr id="474" name="Google Shape;474;p36"/>
          <p:cNvSpPr txBox="1"/>
          <p:nvPr>
            <p:ph type="title"/>
          </p:nvPr>
        </p:nvSpPr>
        <p:spPr>
          <a:xfrm>
            <a:off x="408650" y="193950"/>
            <a:ext cx="8331900" cy="841800"/>
          </a:xfrm>
          <a:prstGeom prst="rect">
            <a:avLst/>
          </a:prstGeom>
        </p:spPr>
        <p:txBody>
          <a:bodyPr anchorCtr="0" anchor="ctr" bIns="91425" lIns="91425" spcFirstLastPara="1" rIns="91425" wrap="square" tIns="91425">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p:txBody>
      </p:sp>
      <p:sp>
        <p:nvSpPr>
          <p:cNvPr id="475" name="Google Shape;475;p36"/>
          <p:cNvSpPr/>
          <p:nvPr>
            <p:ph idx="2" type="pic"/>
          </p:nvPr>
        </p:nvSpPr>
        <p:spPr>
          <a:xfrm>
            <a:off x="205750" y="1171125"/>
            <a:ext cx="2745900" cy="1122000"/>
          </a:xfrm>
          <a:prstGeom prst="rect">
            <a:avLst/>
          </a:prstGeom>
          <a:noFill/>
          <a:ln>
            <a:noFill/>
          </a:ln>
        </p:spPr>
      </p:sp>
      <p:sp>
        <p:nvSpPr>
          <p:cNvPr id="476" name="Google Shape;476;p36"/>
          <p:cNvSpPr/>
          <p:nvPr>
            <p:ph idx="3" type="pic"/>
          </p:nvPr>
        </p:nvSpPr>
        <p:spPr>
          <a:xfrm>
            <a:off x="3207988" y="1171125"/>
            <a:ext cx="2745900" cy="1122000"/>
          </a:xfrm>
          <a:prstGeom prst="rect">
            <a:avLst/>
          </a:prstGeom>
          <a:noFill/>
          <a:ln>
            <a:noFill/>
          </a:ln>
        </p:spPr>
      </p:sp>
      <p:sp>
        <p:nvSpPr>
          <p:cNvPr id="477" name="Google Shape;477;p36"/>
          <p:cNvSpPr/>
          <p:nvPr>
            <p:ph idx="4" type="pic"/>
          </p:nvPr>
        </p:nvSpPr>
        <p:spPr>
          <a:xfrm>
            <a:off x="6210188" y="1171125"/>
            <a:ext cx="2745900" cy="1122000"/>
          </a:xfrm>
          <a:prstGeom prst="rect">
            <a:avLst/>
          </a:prstGeom>
          <a:noFill/>
          <a:ln>
            <a:noFill/>
          </a:ln>
        </p:spPr>
      </p:sp>
      <p:sp>
        <p:nvSpPr>
          <p:cNvPr id="478" name="Google Shape;478;p36"/>
          <p:cNvSpPr/>
          <p:nvPr>
            <p:ph idx="5" type="pic"/>
          </p:nvPr>
        </p:nvSpPr>
        <p:spPr>
          <a:xfrm>
            <a:off x="205750" y="2505575"/>
            <a:ext cx="2745900" cy="1122000"/>
          </a:xfrm>
          <a:prstGeom prst="rect">
            <a:avLst/>
          </a:prstGeom>
          <a:noFill/>
          <a:ln>
            <a:noFill/>
          </a:ln>
        </p:spPr>
      </p:sp>
      <p:sp>
        <p:nvSpPr>
          <p:cNvPr id="479" name="Google Shape;479;p36"/>
          <p:cNvSpPr/>
          <p:nvPr>
            <p:ph idx="6" type="pic"/>
          </p:nvPr>
        </p:nvSpPr>
        <p:spPr>
          <a:xfrm>
            <a:off x="3207988" y="2505575"/>
            <a:ext cx="2745900" cy="1122000"/>
          </a:xfrm>
          <a:prstGeom prst="rect">
            <a:avLst/>
          </a:prstGeom>
          <a:noFill/>
          <a:ln>
            <a:noFill/>
          </a:ln>
        </p:spPr>
      </p:sp>
      <p:sp>
        <p:nvSpPr>
          <p:cNvPr id="480" name="Google Shape;480;p36"/>
          <p:cNvSpPr/>
          <p:nvPr>
            <p:ph idx="7" type="pic"/>
          </p:nvPr>
        </p:nvSpPr>
        <p:spPr>
          <a:xfrm>
            <a:off x="6210188" y="2505575"/>
            <a:ext cx="2745900" cy="1122000"/>
          </a:xfrm>
          <a:prstGeom prst="rect">
            <a:avLst/>
          </a:prstGeom>
          <a:noFill/>
          <a:ln>
            <a:noFill/>
          </a:ln>
        </p:spPr>
      </p:sp>
      <p:sp>
        <p:nvSpPr>
          <p:cNvPr id="481" name="Google Shape;481;p36"/>
          <p:cNvSpPr/>
          <p:nvPr>
            <p:ph idx="8" type="pic"/>
          </p:nvPr>
        </p:nvSpPr>
        <p:spPr>
          <a:xfrm>
            <a:off x="205750" y="3840575"/>
            <a:ext cx="2745900" cy="1122000"/>
          </a:xfrm>
          <a:prstGeom prst="rect">
            <a:avLst/>
          </a:prstGeom>
          <a:noFill/>
          <a:ln>
            <a:noFill/>
          </a:ln>
        </p:spPr>
      </p:sp>
      <p:sp>
        <p:nvSpPr>
          <p:cNvPr id="482" name="Google Shape;482;p36"/>
          <p:cNvSpPr/>
          <p:nvPr>
            <p:ph idx="9" type="pic"/>
          </p:nvPr>
        </p:nvSpPr>
        <p:spPr>
          <a:xfrm>
            <a:off x="3207988" y="3840575"/>
            <a:ext cx="2745900" cy="1122000"/>
          </a:xfrm>
          <a:prstGeom prst="rect">
            <a:avLst/>
          </a:prstGeom>
          <a:noFill/>
          <a:ln>
            <a:noFill/>
          </a:ln>
        </p:spPr>
      </p:sp>
      <p:sp>
        <p:nvSpPr>
          <p:cNvPr id="483" name="Google Shape;483;p36"/>
          <p:cNvSpPr/>
          <p:nvPr>
            <p:ph idx="13" type="pic"/>
          </p:nvPr>
        </p:nvSpPr>
        <p:spPr>
          <a:xfrm>
            <a:off x="6210188" y="3840575"/>
            <a:ext cx="2745900" cy="1122000"/>
          </a:xfrm>
          <a:prstGeom prst="rect">
            <a:avLst/>
          </a:prstGeom>
          <a:no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2">
  <p:cSld name="TITLE_ONLY_1">
    <p:spTree>
      <p:nvGrpSpPr>
        <p:cNvPr id="484" name="Shape 484"/>
        <p:cNvGrpSpPr/>
        <p:nvPr/>
      </p:nvGrpSpPr>
      <p:grpSpPr>
        <a:xfrm>
          <a:off x="0" y="0"/>
          <a:ext cx="0" cy="0"/>
          <a:chOff x="0" y="0"/>
          <a:chExt cx="0" cy="0"/>
        </a:xfrm>
      </p:grpSpPr>
      <p:sp>
        <p:nvSpPr>
          <p:cNvPr id="485" name="Google Shape;485;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486" name="Google Shape;486;p37"/>
          <p:cNvGrpSpPr/>
          <p:nvPr/>
        </p:nvGrpSpPr>
        <p:grpSpPr>
          <a:xfrm>
            <a:off x="0" y="-125"/>
            <a:ext cx="9144300" cy="5143500"/>
            <a:chOff x="0" y="-125"/>
            <a:chExt cx="9144300" cy="5143500"/>
          </a:xfrm>
        </p:grpSpPr>
        <p:sp>
          <p:nvSpPr>
            <p:cNvPr id="487" name="Google Shape;487;p37"/>
            <p:cNvSpPr/>
            <p:nvPr/>
          </p:nvSpPr>
          <p:spPr>
            <a:xfrm>
              <a:off x="0" y="0"/>
              <a:ext cx="9144000" cy="91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sp>
          <p:nvSpPr>
            <p:cNvPr id="488" name="Google Shape;488;p37"/>
            <p:cNvSpPr/>
            <p:nvPr/>
          </p:nvSpPr>
          <p:spPr>
            <a:xfrm>
              <a:off x="0" y="5051800"/>
              <a:ext cx="9144000" cy="91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sp>
          <p:nvSpPr>
            <p:cNvPr id="489" name="Google Shape;489;p37"/>
            <p:cNvSpPr/>
            <p:nvPr/>
          </p:nvSpPr>
          <p:spPr>
            <a:xfrm rot="-5400000">
              <a:off x="-2526000" y="2525875"/>
              <a:ext cx="5143500" cy="91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sp>
          <p:nvSpPr>
            <p:cNvPr id="490" name="Google Shape;490;p37"/>
            <p:cNvSpPr/>
            <p:nvPr/>
          </p:nvSpPr>
          <p:spPr>
            <a:xfrm rot="-5400000">
              <a:off x="6526800" y="2525875"/>
              <a:ext cx="5143500" cy="91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grpSp>
      <p:sp>
        <p:nvSpPr>
          <p:cNvPr id="491" name="Google Shape;491;p37"/>
          <p:cNvSpPr txBox="1"/>
          <p:nvPr>
            <p:ph type="title"/>
          </p:nvPr>
        </p:nvSpPr>
        <p:spPr>
          <a:xfrm>
            <a:off x="433550" y="541825"/>
            <a:ext cx="8316300" cy="841800"/>
          </a:xfrm>
          <a:prstGeom prst="rect">
            <a:avLst/>
          </a:prstGeom>
        </p:spPr>
        <p:txBody>
          <a:bodyPr anchorCtr="0" anchor="ctr"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TITLE_ONLY_1_1_2">
    <p:spTree>
      <p:nvGrpSpPr>
        <p:cNvPr id="492" name="Shape 492"/>
        <p:cNvGrpSpPr/>
        <p:nvPr/>
      </p:nvGrpSpPr>
      <p:grpSpPr>
        <a:xfrm>
          <a:off x="0" y="0"/>
          <a:ext cx="0" cy="0"/>
          <a:chOff x="0" y="0"/>
          <a:chExt cx="0" cy="0"/>
        </a:xfrm>
      </p:grpSpPr>
      <p:sp>
        <p:nvSpPr>
          <p:cNvPr id="493" name="Google Shape;493;p38"/>
          <p:cNvSpPr/>
          <p:nvPr/>
        </p:nvSpPr>
        <p:spPr>
          <a:xfrm>
            <a:off x="332700" y="1182025"/>
            <a:ext cx="4239300" cy="1205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t" bIns="182875" lIns="182875" spcFirstLastPara="1" rIns="182875" wrap="square" tIns="182875">
            <a:noAutofit/>
          </a:bodyPr>
          <a:lstStyle/>
          <a:p>
            <a:pPr indent="0" lvl="0" marL="0" rtl="0" algn="l">
              <a:spcBef>
                <a:spcPts val="0"/>
              </a:spcBef>
              <a:spcAft>
                <a:spcPts val="0"/>
              </a:spcAft>
              <a:buNone/>
            </a:pPr>
            <a:r>
              <a:rPr lang="en" sz="1200">
                <a:solidFill>
                  <a:schemeClr val="accent1"/>
                </a:solidFill>
                <a:latin typeface="Lexend Light"/>
                <a:ea typeface="Lexend Light"/>
                <a:cs typeface="Lexend Light"/>
                <a:sym typeface="Lexend Light"/>
              </a:rPr>
              <a:t>Lorem ipsum dolor sit amet, consectetur adipiscing elit. Nunc vitae ultricies tortor. Pellentesque rhoncus congue mauris, vitae pretium congue nibh rutrum eget.</a:t>
            </a:r>
            <a:endParaRPr sz="1200">
              <a:solidFill>
                <a:schemeClr val="accent1"/>
              </a:solidFill>
              <a:latin typeface="Lexend Light"/>
              <a:ea typeface="Lexend Light"/>
              <a:cs typeface="Lexend Light"/>
              <a:sym typeface="Lexend Light"/>
            </a:endParaRPr>
          </a:p>
        </p:txBody>
      </p:sp>
      <p:sp>
        <p:nvSpPr>
          <p:cNvPr id="494" name="Google Shape;494;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495" name="Google Shape;495;p38"/>
          <p:cNvSpPr txBox="1"/>
          <p:nvPr>
            <p:ph type="title"/>
          </p:nvPr>
        </p:nvSpPr>
        <p:spPr>
          <a:xfrm>
            <a:off x="265500" y="297100"/>
            <a:ext cx="8471100" cy="7374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96" name="Google Shape;496;p38"/>
          <p:cNvSpPr txBox="1"/>
          <p:nvPr>
            <p:ph idx="1" type="subTitle"/>
          </p:nvPr>
        </p:nvSpPr>
        <p:spPr>
          <a:xfrm>
            <a:off x="464700" y="1297480"/>
            <a:ext cx="3934200" cy="974100"/>
          </a:xfrm>
          <a:prstGeom prst="rect">
            <a:avLst/>
          </a:prstGeom>
        </p:spPr>
        <p:txBody>
          <a:bodyPr anchorCtr="0" anchor="ctr" bIns="91425" lIns="91425" spcFirstLastPara="1" rIns="91425" wrap="square" tIns="91425">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grpSp>
        <p:nvGrpSpPr>
          <p:cNvPr id="497" name="Google Shape;497;p38"/>
          <p:cNvGrpSpPr/>
          <p:nvPr/>
        </p:nvGrpSpPr>
        <p:grpSpPr>
          <a:xfrm>
            <a:off x="0" y="-125"/>
            <a:ext cx="9144300" cy="5143500"/>
            <a:chOff x="0" y="-125"/>
            <a:chExt cx="9144300" cy="5143500"/>
          </a:xfrm>
        </p:grpSpPr>
        <p:sp>
          <p:nvSpPr>
            <p:cNvPr id="498" name="Google Shape;498;p38"/>
            <p:cNvSpPr/>
            <p:nvPr/>
          </p:nvSpPr>
          <p:spPr>
            <a:xfrm>
              <a:off x="0" y="0"/>
              <a:ext cx="9144000" cy="91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sp>
          <p:nvSpPr>
            <p:cNvPr id="499" name="Google Shape;499;p38"/>
            <p:cNvSpPr/>
            <p:nvPr/>
          </p:nvSpPr>
          <p:spPr>
            <a:xfrm>
              <a:off x="0" y="5051800"/>
              <a:ext cx="9144000" cy="91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sp>
          <p:nvSpPr>
            <p:cNvPr id="500" name="Google Shape;500;p38"/>
            <p:cNvSpPr/>
            <p:nvPr/>
          </p:nvSpPr>
          <p:spPr>
            <a:xfrm rot="-5400000">
              <a:off x="-2526000" y="2525875"/>
              <a:ext cx="5143500" cy="91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sp>
          <p:nvSpPr>
            <p:cNvPr id="501" name="Google Shape;501;p38"/>
            <p:cNvSpPr/>
            <p:nvPr/>
          </p:nvSpPr>
          <p:spPr>
            <a:xfrm rot="-5400000">
              <a:off x="6526800" y="2525875"/>
              <a:ext cx="5143500" cy="91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grpSp>
      <p:sp>
        <p:nvSpPr>
          <p:cNvPr id="502" name="Google Shape;502;p38"/>
          <p:cNvSpPr/>
          <p:nvPr/>
        </p:nvSpPr>
        <p:spPr>
          <a:xfrm>
            <a:off x="4572000" y="1182025"/>
            <a:ext cx="4239300" cy="1267800"/>
          </a:xfrm>
          <a:prstGeom prst="rect">
            <a:avLst/>
          </a:prstGeom>
          <a:solidFill>
            <a:schemeClr val="accent2"/>
          </a:solidFill>
          <a:ln cap="flat" cmpd="sng" w="19050">
            <a:solidFill>
              <a:schemeClr val="accent2"/>
            </a:solidFill>
            <a:prstDash val="solid"/>
            <a:round/>
            <a:headEnd len="sm" w="sm" type="none"/>
            <a:tailEnd len="sm" w="sm" type="none"/>
          </a:ln>
        </p:spPr>
        <p:txBody>
          <a:bodyPr anchorCtr="0" anchor="t" bIns="182875" lIns="182875" spcFirstLastPara="1" rIns="182875" wrap="square" tIns="182875">
            <a:noAutofit/>
          </a:bodyPr>
          <a:lstStyle/>
          <a:p>
            <a:pPr indent="0" lvl="0" marL="0" rtl="0" algn="l">
              <a:spcBef>
                <a:spcPts val="0"/>
              </a:spcBef>
              <a:spcAft>
                <a:spcPts val="0"/>
              </a:spcAft>
              <a:buNone/>
            </a:pPr>
            <a:r>
              <a:t/>
            </a:r>
            <a:endParaRPr>
              <a:solidFill>
                <a:schemeClr val="accent1"/>
              </a:solidFill>
              <a:latin typeface="Lexend Light"/>
              <a:ea typeface="Lexend Light"/>
              <a:cs typeface="Lexend Light"/>
              <a:sym typeface="Lexend Light"/>
            </a:endParaRPr>
          </a:p>
        </p:txBody>
      </p:sp>
      <p:sp>
        <p:nvSpPr>
          <p:cNvPr id="503" name="Google Shape;503;p38"/>
          <p:cNvSpPr txBox="1"/>
          <p:nvPr>
            <p:ph idx="2" type="subTitle"/>
          </p:nvPr>
        </p:nvSpPr>
        <p:spPr>
          <a:xfrm>
            <a:off x="4724550" y="1297480"/>
            <a:ext cx="3934200" cy="974100"/>
          </a:xfrm>
          <a:prstGeom prst="rect">
            <a:avLst/>
          </a:prstGeom>
        </p:spPr>
        <p:txBody>
          <a:bodyPr anchorCtr="0" anchor="ctr" bIns="91425" lIns="91425" spcFirstLastPara="1" rIns="91425" wrap="square" tIns="91425">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504" name="Google Shape;504;p38"/>
          <p:cNvSpPr/>
          <p:nvPr/>
        </p:nvSpPr>
        <p:spPr>
          <a:xfrm>
            <a:off x="332700" y="2386993"/>
            <a:ext cx="4239300" cy="1205100"/>
          </a:xfrm>
          <a:prstGeom prst="rect">
            <a:avLst/>
          </a:prstGeom>
          <a:solidFill>
            <a:schemeClr val="accent2"/>
          </a:solidFill>
          <a:ln cap="flat" cmpd="sng" w="19050">
            <a:solidFill>
              <a:schemeClr val="accent2"/>
            </a:solidFill>
            <a:prstDash val="solid"/>
            <a:round/>
            <a:headEnd len="sm" w="sm" type="none"/>
            <a:tailEnd len="sm" w="sm" type="none"/>
          </a:ln>
        </p:spPr>
        <p:txBody>
          <a:bodyPr anchorCtr="0" anchor="t" bIns="182875" lIns="182875" spcFirstLastPara="1" rIns="182875" wrap="square" tIns="182875">
            <a:noAutofit/>
          </a:bodyPr>
          <a:lstStyle/>
          <a:p>
            <a:pPr indent="0" lvl="0" marL="0" rtl="0" algn="l">
              <a:spcBef>
                <a:spcPts val="0"/>
              </a:spcBef>
              <a:spcAft>
                <a:spcPts val="0"/>
              </a:spcAft>
              <a:buNone/>
            </a:pPr>
            <a:r>
              <a:t/>
            </a:r>
            <a:endParaRPr>
              <a:solidFill>
                <a:schemeClr val="accent1"/>
              </a:solidFill>
              <a:latin typeface="Lexend Light"/>
              <a:ea typeface="Lexend Light"/>
              <a:cs typeface="Lexend Light"/>
              <a:sym typeface="Lexend Light"/>
            </a:endParaRPr>
          </a:p>
        </p:txBody>
      </p:sp>
      <p:sp>
        <p:nvSpPr>
          <p:cNvPr id="505" name="Google Shape;505;p38"/>
          <p:cNvSpPr txBox="1"/>
          <p:nvPr>
            <p:ph idx="3" type="subTitle"/>
          </p:nvPr>
        </p:nvSpPr>
        <p:spPr>
          <a:xfrm>
            <a:off x="464700" y="2502449"/>
            <a:ext cx="3934200" cy="974100"/>
          </a:xfrm>
          <a:prstGeom prst="rect">
            <a:avLst/>
          </a:prstGeom>
        </p:spPr>
        <p:txBody>
          <a:bodyPr anchorCtr="0" anchor="ctr" bIns="91425" lIns="91425" spcFirstLastPara="1" rIns="91425" wrap="square" tIns="91425">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506" name="Google Shape;506;p38"/>
          <p:cNvSpPr/>
          <p:nvPr/>
        </p:nvSpPr>
        <p:spPr>
          <a:xfrm>
            <a:off x="4572000" y="2386993"/>
            <a:ext cx="4239300" cy="1205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t" bIns="182875" lIns="182875" spcFirstLastPara="1" rIns="182875" wrap="square" tIns="182875">
            <a:noAutofit/>
          </a:bodyPr>
          <a:lstStyle/>
          <a:p>
            <a:pPr indent="0" lvl="0" marL="0" rtl="0" algn="l">
              <a:spcBef>
                <a:spcPts val="0"/>
              </a:spcBef>
              <a:spcAft>
                <a:spcPts val="0"/>
              </a:spcAft>
              <a:buNone/>
            </a:pPr>
            <a:r>
              <a:rPr lang="en" sz="1200">
                <a:solidFill>
                  <a:schemeClr val="accent1"/>
                </a:solidFill>
                <a:latin typeface="Lexend Light"/>
                <a:ea typeface="Lexend Light"/>
                <a:cs typeface="Lexend Light"/>
                <a:sym typeface="Lexend Light"/>
              </a:rPr>
              <a:t>Lorem ipsum dolor sit amet, consectetur adipiscing elit. Nunc vitae ultricies tortor. Pellentesque rhoncus congue mauris, vitae pretium congue nibh rutrum eget.</a:t>
            </a:r>
            <a:endParaRPr sz="1200">
              <a:solidFill>
                <a:schemeClr val="accent1"/>
              </a:solidFill>
              <a:latin typeface="Lexend Light"/>
              <a:ea typeface="Lexend Light"/>
              <a:cs typeface="Lexend Light"/>
              <a:sym typeface="Lexend Light"/>
            </a:endParaRPr>
          </a:p>
        </p:txBody>
      </p:sp>
      <p:sp>
        <p:nvSpPr>
          <p:cNvPr id="507" name="Google Shape;507;p38"/>
          <p:cNvSpPr txBox="1"/>
          <p:nvPr>
            <p:ph idx="4" type="subTitle"/>
          </p:nvPr>
        </p:nvSpPr>
        <p:spPr>
          <a:xfrm>
            <a:off x="4704000" y="2502449"/>
            <a:ext cx="3934200" cy="974100"/>
          </a:xfrm>
          <a:prstGeom prst="rect">
            <a:avLst/>
          </a:prstGeom>
        </p:spPr>
        <p:txBody>
          <a:bodyPr anchorCtr="0" anchor="ctr" bIns="91425" lIns="91425" spcFirstLastPara="1" rIns="91425" wrap="square" tIns="91425">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508" name="Google Shape;508;p38"/>
          <p:cNvSpPr/>
          <p:nvPr/>
        </p:nvSpPr>
        <p:spPr>
          <a:xfrm>
            <a:off x="332700" y="3591961"/>
            <a:ext cx="4239300" cy="12051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t" bIns="182875" lIns="182875" spcFirstLastPara="1" rIns="182875" wrap="square" tIns="182875">
            <a:noAutofit/>
          </a:bodyPr>
          <a:lstStyle/>
          <a:p>
            <a:pPr indent="0" lvl="0" marL="0" rtl="0" algn="l">
              <a:spcBef>
                <a:spcPts val="0"/>
              </a:spcBef>
              <a:spcAft>
                <a:spcPts val="0"/>
              </a:spcAft>
              <a:buNone/>
            </a:pPr>
            <a:r>
              <a:rPr lang="en" sz="1200">
                <a:solidFill>
                  <a:schemeClr val="accent1"/>
                </a:solidFill>
                <a:latin typeface="Lexend Light"/>
                <a:ea typeface="Lexend Light"/>
                <a:cs typeface="Lexend Light"/>
                <a:sym typeface="Lexend Light"/>
              </a:rPr>
              <a:t>Lorem ipsum dolor sit amet, consectetur adipiscing elit. Nunc vitae ultricies tortor. Pellentesque rhoncus congue mauris, vitae pretium congue nibh rutrum eget.</a:t>
            </a:r>
            <a:endParaRPr sz="1200">
              <a:solidFill>
                <a:schemeClr val="accent1"/>
              </a:solidFill>
              <a:latin typeface="Lexend Light"/>
              <a:ea typeface="Lexend Light"/>
              <a:cs typeface="Lexend Light"/>
              <a:sym typeface="Lexend Light"/>
            </a:endParaRPr>
          </a:p>
        </p:txBody>
      </p:sp>
      <p:sp>
        <p:nvSpPr>
          <p:cNvPr id="509" name="Google Shape;509;p38"/>
          <p:cNvSpPr txBox="1"/>
          <p:nvPr>
            <p:ph idx="5" type="subTitle"/>
          </p:nvPr>
        </p:nvSpPr>
        <p:spPr>
          <a:xfrm>
            <a:off x="464700" y="3707417"/>
            <a:ext cx="3934200" cy="974100"/>
          </a:xfrm>
          <a:prstGeom prst="rect">
            <a:avLst/>
          </a:prstGeom>
        </p:spPr>
        <p:txBody>
          <a:bodyPr anchorCtr="0" anchor="ctr" bIns="91425" lIns="91425" spcFirstLastPara="1" rIns="91425" wrap="square" tIns="91425">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510" name="Google Shape;510;p38"/>
          <p:cNvSpPr/>
          <p:nvPr/>
        </p:nvSpPr>
        <p:spPr>
          <a:xfrm>
            <a:off x="4572000" y="3591961"/>
            <a:ext cx="4239300" cy="1205100"/>
          </a:xfrm>
          <a:prstGeom prst="rect">
            <a:avLst/>
          </a:prstGeom>
          <a:solidFill>
            <a:schemeClr val="accent2"/>
          </a:solidFill>
          <a:ln cap="flat" cmpd="sng" w="19050">
            <a:solidFill>
              <a:schemeClr val="accent2"/>
            </a:solidFill>
            <a:prstDash val="solid"/>
            <a:round/>
            <a:headEnd len="sm" w="sm" type="none"/>
            <a:tailEnd len="sm" w="sm" type="none"/>
          </a:ln>
        </p:spPr>
        <p:txBody>
          <a:bodyPr anchorCtr="0" anchor="t" bIns="182875" lIns="182875" spcFirstLastPara="1" rIns="182875" wrap="square" tIns="182875">
            <a:noAutofit/>
          </a:bodyPr>
          <a:lstStyle/>
          <a:p>
            <a:pPr indent="0" lvl="0" marL="0" rtl="0" algn="l">
              <a:spcBef>
                <a:spcPts val="0"/>
              </a:spcBef>
              <a:spcAft>
                <a:spcPts val="0"/>
              </a:spcAft>
              <a:buNone/>
            </a:pPr>
            <a:r>
              <a:t/>
            </a:r>
            <a:endParaRPr>
              <a:solidFill>
                <a:schemeClr val="accent1"/>
              </a:solidFill>
              <a:latin typeface="Lexend Light"/>
              <a:ea typeface="Lexend Light"/>
              <a:cs typeface="Lexend Light"/>
              <a:sym typeface="Lexend Light"/>
            </a:endParaRPr>
          </a:p>
        </p:txBody>
      </p:sp>
      <p:sp>
        <p:nvSpPr>
          <p:cNvPr id="511" name="Google Shape;511;p38"/>
          <p:cNvSpPr txBox="1"/>
          <p:nvPr>
            <p:ph idx="6" type="subTitle"/>
          </p:nvPr>
        </p:nvSpPr>
        <p:spPr>
          <a:xfrm>
            <a:off x="4724550" y="3707417"/>
            <a:ext cx="3934200" cy="974100"/>
          </a:xfrm>
          <a:prstGeom prst="rect">
            <a:avLst/>
          </a:prstGeom>
        </p:spPr>
        <p:txBody>
          <a:bodyPr anchorCtr="0" anchor="ctr" bIns="91425" lIns="91425" spcFirstLastPara="1" rIns="91425" wrap="square" tIns="91425">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TITLE_ONLY_1_1_1">
    <p:spTree>
      <p:nvGrpSpPr>
        <p:cNvPr id="512" name="Shape 512"/>
        <p:cNvGrpSpPr/>
        <p:nvPr/>
      </p:nvGrpSpPr>
      <p:grpSpPr>
        <a:xfrm>
          <a:off x="0" y="0"/>
          <a:ext cx="0" cy="0"/>
          <a:chOff x="0" y="0"/>
          <a:chExt cx="0" cy="0"/>
        </a:xfrm>
      </p:grpSpPr>
      <p:sp>
        <p:nvSpPr>
          <p:cNvPr id="513" name="Google Shape;513;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514" name="Google Shape;514;p39"/>
          <p:cNvGrpSpPr/>
          <p:nvPr/>
        </p:nvGrpSpPr>
        <p:grpSpPr>
          <a:xfrm>
            <a:off x="0" y="-125"/>
            <a:ext cx="9144300" cy="5143500"/>
            <a:chOff x="0" y="-125"/>
            <a:chExt cx="9144300" cy="5143500"/>
          </a:xfrm>
        </p:grpSpPr>
        <p:sp>
          <p:nvSpPr>
            <p:cNvPr id="515" name="Google Shape;515;p39"/>
            <p:cNvSpPr/>
            <p:nvPr/>
          </p:nvSpPr>
          <p:spPr>
            <a:xfrm>
              <a:off x="0" y="0"/>
              <a:ext cx="9144000" cy="91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sp>
          <p:nvSpPr>
            <p:cNvPr id="516" name="Google Shape;516;p39"/>
            <p:cNvSpPr/>
            <p:nvPr/>
          </p:nvSpPr>
          <p:spPr>
            <a:xfrm>
              <a:off x="0" y="5051800"/>
              <a:ext cx="9144000" cy="91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sp>
          <p:nvSpPr>
            <p:cNvPr id="517" name="Google Shape;517;p39"/>
            <p:cNvSpPr/>
            <p:nvPr/>
          </p:nvSpPr>
          <p:spPr>
            <a:xfrm rot="-5400000">
              <a:off x="-2526000" y="2525875"/>
              <a:ext cx="5143500" cy="91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sp>
          <p:nvSpPr>
            <p:cNvPr id="518" name="Google Shape;518;p39"/>
            <p:cNvSpPr/>
            <p:nvPr/>
          </p:nvSpPr>
          <p:spPr>
            <a:xfrm rot="-5400000">
              <a:off x="6526800" y="2525875"/>
              <a:ext cx="5143500" cy="915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endParaRPr>
            </a:p>
          </p:txBody>
        </p:sp>
      </p:grpSp>
      <p:sp>
        <p:nvSpPr>
          <p:cNvPr id="519" name="Google Shape;519;p39"/>
          <p:cNvSpPr txBox="1"/>
          <p:nvPr>
            <p:ph idx="1" type="body"/>
          </p:nvPr>
        </p:nvSpPr>
        <p:spPr>
          <a:xfrm>
            <a:off x="261775" y="4039275"/>
            <a:ext cx="5958300" cy="8388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planation 1">
  <p:cSld name="ONE_COLUMN_TEXT">
    <p:bg>
      <p:bgPr>
        <a:solidFill>
          <a:schemeClr val="dk2"/>
        </a:solidFill>
      </p:bgPr>
    </p:bg>
    <p:spTree>
      <p:nvGrpSpPr>
        <p:cNvPr id="520" name="Shape 520"/>
        <p:cNvGrpSpPr/>
        <p:nvPr/>
      </p:nvGrpSpPr>
      <p:grpSpPr>
        <a:xfrm>
          <a:off x="0" y="0"/>
          <a:ext cx="0" cy="0"/>
          <a:chOff x="0" y="0"/>
          <a:chExt cx="0" cy="0"/>
        </a:xfrm>
      </p:grpSpPr>
      <p:sp>
        <p:nvSpPr>
          <p:cNvPr id="521" name="Google Shape;521;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22" name="Google Shape;522;p40"/>
          <p:cNvSpPr/>
          <p:nvPr/>
        </p:nvSpPr>
        <p:spPr>
          <a:xfrm>
            <a:off x="0" y="1765150"/>
            <a:ext cx="9144000" cy="33783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523" name="Google Shape;523;p40"/>
          <p:cNvSpPr txBox="1"/>
          <p:nvPr>
            <p:ph idx="1" type="body"/>
          </p:nvPr>
        </p:nvSpPr>
        <p:spPr>
          <a:xfrm>
            <a:off x="433550" y="295600"/>
            <a:ext cx="1803300" cy="167400"/>
          </a:xfrm>
          <a:prstGeom prst="rect">
            <a:avLst/>
          </a:prstGeom>
        </p:spPr>
        <p:txBody>
          <a:bodyPr anchorCtr="0" anchor="ctr" bIns="91425" lIns="91425" spcFirstLastPara="1" rIns="91425" wrap="square" tIns="91425">
            <a:noAutofit/>
          </a:bodyPr>
          <a:lstStyle>
            <a:lvl1pPr indent="-317500" lvl="0" marL="457200">
              <a:spcBef>
                <a:spcPts val="0"/>
              </a:spcBef>
              <a:spcAft>
                <a:spcPts val="0"/>
              </a:spcAft>
              <a:buSzPts val="1400"/>
              <a:buFont typeface="Lexend"/>
              <a:buChar char="●"/>
              <a:defRPr sz="1400">
                <a:latin typeface="Lexend"/>
                <a:ea typeface="Lexend"/>
                <a:cs typeface="Lexend"/>
                <a:sym typeface="Lexend"/>
              </a:defRPr>
            </a:lvl1pPr>
            <a:lvl2pPr indent="-317500" lvl="1" marL="914400">
              <a:spcBef>
                <a:spcPts val="0"/>
              </a:spcBef>
              <a:spcAft>
                <a:spcPts val="0"/>
              </a:spcAft>
              <a:buSzPts val="1400"/>
              <a:buFont typeface="Lexend"/>
              <a:buChar char="○"/>
              <a:defRPr>
                <a:latin typeface="Lexend"/>
                <a:ea typeface="Lexend"/>
                <a:cs typeface="Lexend"/>
                <a:sym typeface="Lexend"/>
              </a:defRPr>
            </a:lvl2pPr>
            <a:lvl3pPr indent="-317500" lvl="2" marL="1371600">
              <a:spcBef>
                <a:spcPts val="0"/>
              </a:spcBef>
              <a:spcAft>
                <a:spcPts val="0"/>
              </a:spcAft>
              <a:buSzPts val="1400"/>
              <a:buFont typeface="Lexend"/>
              <a:buChar char="■"/>
              <a:defRPr>
                <a:latin typeface="Lexend"/>
                <a:ea typeface="Lexend"/>
                <a:cs typeface="Lexend"/>
                <a:sym typeface="Lexend"/>
              </a:defRPr>
            </a:lvl3pPr>
            <a:lvl4pPr indent="-317500" lvl="3" marL="1828800">
              <a:spcBef>
                <a:spcPts val="0"/>
              </a:spcBef>
              <a:spcAft>
                <a:spcPts val="0"/>
              </a:spcAft>
              <a:buSzPts val="1400"/>
              <a:buFont typeface="Lexend"/>
              <a:buChar char="●"/>
              <a:defRPr>
                <a:latin typeface="Lexend"/>
                <a:ea typeface="Lexend"/>
                <a:cs typeface="Lexend"/>
                <a:sym typeface="Lexend"/>
              </a:defRPr>
            </a:lvl4pPr>
            <a:lvl5pPr indent="-317500" lvl="4" marL="2286000">
              <a:spcBef>
                <a:spcPts val="0"/>
              </a:spcBef>
              <a:spcAft>
                <a:spcPts val="0"/>
              </a:spcAft>
              <a:buSzPts val="1400"/>
              <a:buFont typeface="Lexend"/>
              <a:buChar char="○"/>
              <a:defRPr>
                <a:latin typeface="Lexend"/>
                <a:ea typeface="Lexend"/>
                <a:cs typeface="Lexend"/>
                <a:sym typeface="Lexend"/>
              </a:defRPr>
            </a:lvl5pPr>
            <a:lvl6pPr indent="-317500" lvl="5" marL="2743200">
              <a:spcBef>
                <a:spcPts val="0"/>
              </a:spcBef>
              <a:spcAft>
                <a:spcPts val="0"/>
              </a:spcAft>
              <a:buSzPts val="1400"/>
              <a:buFont typeface="Lexend"/>
              <a:buChar char="■"/>
              <a:defRPr>
                <a:latin typeface="Lexend"/>
                <a:ea typeface="Lexend"/>
                <a:cs typeface="Lexend"/>
                <a:sym typeface="Lexend"/>
              </a:defRPr>
            </a:lvl6pPr>
            <a:lvl7pPr indent="-317500" lvl="6" marL="3200400">
              <a:spcBef>
                <a:spcPts val="0"/>
              </a:spcBef>
              <a:spcAft>
                <a:spcPts val="0"/>
              </a:spcAft>
              <a:buSzPts val="1400"/>
              <a:buFont typeface="Lexend"/>
              <a:buChar char="●"/>
              <a:defRPr>
                <a:latin typeface="Lexend"/>
                <a:ea typeface="Lexend"/>
                <a:cs typeface="Lexend"/>
                <a:sym typeface="Lexend"/>
              </a:defRPr>
            </a:lvl7pPr>
            <a:lvl8pPr indent="-317500" lvl="7" marL="3657600">
              <a:spcBef>
                <a:spcPts val="0"/>
              </a:spcBef>
              <a:spcAft>
                <a:spcPts val="0"/>
              </a:spcAft>
              <a:buSzPts val="1400"/>
              <a:buFont typeface="Lexend"/>
              <a:buChar char="○"/>
              <a:defRPr>
                <a:latin typeface="Lexend"/>
                <a:ea typeface="Lexend"/>
                <a:cs typeface="Lexend"/>
                <a:sym typeface="Lexend"/>
              </a:defRPr>
            </a:lvl8pPr>
            <a:lvl9pPr indent="-317500" lvl="8" marL="4114800">
              <a:spcBef>
                <a:spcPts val="0"/>
              </a:spcBef>
              <a:spcAft>
                <a:spcPts val="0"/>
              </a:spcAft>
              <a:buSzPts val="1400"/>
              <a:buFont typeface="Lexend"/>
              <a:buChar char="■"/>
              <a:defRPr>
                <a:latin typeface="Lexend"/>
                <a:ea typeface="Lexend"/>
                <a:cs typeface="Lexend"/>
                <a:sym typeface="Lexend"/>
              </a:defRPr>
            </a:lvl9pPr>
          </a:lstStyle>
          <a:p/>
        </p:txBody>
      </p:sp>
      <p:sp>
        <p:nvSpPr>
          <p:cNvPr id="524" name="Google Shape;524;p40"/>
          <p:cNvSpPr txBox="1"/>
          <p:nvPr>
            <p:ph idx="2" type="subTitle"/>
          </p:nvPr>
        </p:nvSpPr>
        <p:spPr>
          <a:xfrm>
            <a:off x="433550" y="2197100"/>
            <a:ext cx="7148400" cy="482700"/>
          </a:xfrm>
          <a:prstGeom prst="rect">
            <a:avLst/>
          </a:prstGeom>
        </p:spPr>
        <p:txBody>
          <a:bodyPr anchorCtr="0" anchor="t" bIns="91425" lIns="91425" spcFirstLastPara="1" rIns="91425" wrap="square" tIns="91425">
            <a:noAutofit/>
          </a:bodyPr>
          <a:lstStyle>
            <a:lvl1pPr lvl="0">
              <a:spcBef>
                <a:spcPts val="0"/>
              </a:spcBef>
              <a:spcAft>
                <a:spcPts val="0"/>
              </a:spcAft>
              <a:buSzPts val="2400"/>
              <a:buFont typeface="Spline Sans"/>
              <a:buNone/>
              <a:defRPr b="1" sz="2400">
                <a:latin typeface="Spline Sans"/>
                <a:ea typeface="Spline Sans"/>
                <a:cs typeface="Spline Sans"/>
                <a:sym typeface="Spline Sans"/>
              </a:defRPr>
            </a:lvl1pPr>
            <a:lvl2pPr lvl="1">
              <a:spcBef>
                <a:spcPts val="0"/>
              </a:spcBef>
              <a:spcAft>
                <a:spcPts val="0"/>
              </a:spcAft>
              <a:buSzPts val="2400"/>
              <a:buFont typeface="Spline Sans"/>
              <a:buNone/>
              <a:defRPr b="1" sz="2400">
                <a:latin typeface="Spline Sans"/>
                <a:ea typeface="Spline Sans"/>
                <a:cs typeface="Spline Sans"/>
                <a:sym typeface="Spline Sans"/>
              </a:defRPr>
            </a:lvl2pPr>
            <a:lvl3pPr lvl="2">
              <a:spcBef>
                <a:spcPts val="0"/>
              </a:spcBef>
              <a:spcAft>
                <a:spcPts val="0"/>
              </a:spcAft>
              <a:buSzPts val="2400"/>
              <a:buFont typeface="Spline Sans"/>
              <a:buNone/>
              <a:defRPr b="1" sz="2400">
                <a:latin typeface="Spline Sans"/>
                <a:ea typeface="Spline Sans"/>
                <a:cs typeface="Spline Sans"/>
                <a:sym typeface="Spline Sans"/>
              </a:defRPr>
            </a:lvl3pPr>
            <a:lvl4pPr lvl="3">
              <a:spcBef>
                <a:spcPts val="0"/>
              </a:spcBef>
              <a:spcAft>
                <a:spcPts val="0"/>
              </a:spcAft>
              <a:buSzPts val="2400"/>
              <a:buFont typeface="Spline Sans"/>
              <a:buNone/>
              <a:defRPr b="1" sz="2400">
                <a:latin typeface="Spline Sans"/>
                <a:ea typeface="Spline Sans"/>
                <a:cs typeface="Spline Sans"/>
                <a:sym typeface="Spline Sans"/>
              </a:defRPr>
            </a:lvl4pPr>
            <a:lvl5pPr lvl="4">
              <a:spcBef>
                <a:spcPts val="0"/>
              </a:spcBef>
              <a:spcAft>
                <a:spcPts val="0"/>
              </a:spcAft>
              <a:buSzPts val="2400"/>
              <a:buFont typeface="Spline Sans"/>
              <a:buNone/>
              <a:defRPr b="1" sz="2400">
                <a:latin typeface="Spline Sans"/>
                <a:ea typeface="Spline Sans"/>
                <a:cs typeface="Spline Sans"/>
                <a:sym typeface="Spline Sans"/>
              </a:defRPr>
            </a:lvl5pPr>
            <a:lvl6pPr lvl="5">
              <a:spcBef>
                <a:spcPts val="0"/>
              </a:spcBef>
              <a:spcAft>
                <a:spcPts val="0"/>
              </a:spcAft>
              <a:buSzPts val="2400"/>
              <a:buFont typeface="Spline Sans"/>
              <a:buNone/>
              <a:defRPr b="1" sz="2400">
                <a:latin typeface="Spline Sans"/>
                <a:ea typeface="Spline Sans"/>
                <a:cs typeface="Spline Sans"/>
                <a:sym typeface="Spline Sans"/>
              </a:defRPr>
            </a:lvl6pPr>
            <a:lvl7pPr lvl="6">
              <a:spcBef>
                <a:spcPts val="0"/>
              </a:spcBef>
              <a:spcAft>
                <a:spcPts val="0"/>
              </a:spcAft>
              <a:buSzPts val="2400"/>
              <a:buFont typeface="Spline Sans"/>
              <a:buNone/>
              <a:defRPr b="1" sz="2400">
                <a:latin typeface="Spline Sans"/>
                <a:ea typeface="Spline Sans"/>
                <a:cs typeface="Spline Sans"/>
                <a:sym typeface="Spline Sans"/>
              </a:defRPr>
            </a:lvl7pPr>
            <a:lvl8pPr lvl="7">
              <a:spcBef>
                <a:spcPts val="0"/>
              </a:spcBef>
              <a:spcAft>
                <a:spcPts val="0"/>
              </a:spcAft>
              <a:buSzPts val="2400"/>
              <a:buFont typeface="Spline Sans"/>
              <a:buNone/>
              <a:defRPr b="1" sz="2400">
                <a:latin typeface="Spline Sans"/>
                <a:ea typeface="Spline Sans"/>
                <a:cs typeface="Spline Sans"/>
                <a:sym typeface="Spline Sans"/>
              </a:defRPr>
            </a:lvl8pPr>
            <a:lvl9pPr lvl="8">
              <a:spcBef>
                <a:spcPts val="0"/>
              </a:spcBef>
              <a:spcAft>
                <a:spcPts val="0"/>
              </a:spcAft>
              <a:buSzPts val="2400"/>
              <a:buFont typeface="Spline Sans"/>
              <a:buNone/>
              <a:defRPr b="1" sz="2400">
                <a:latin typeface="Spline Sans"/>
                <a:ea typeface="Spline Sans"/>
                <a:cs typeface="Spline Sans"/>
                <a:sym typeface="Spline Sans"/>
              </a:defRPr>
            </a:lvl9pPr>
          </a:lstStyle>
          <a:p/>
        </p:txBody>
      </p:sp>
      <p:sp>
        <p:nvSpPr>
          <p:cNvPr id="525" name="Google Shape;525;p40"/>
          <p:cNvSpPr txBox="1"/>
          <p:nvPr>
            <p:ph idx="3" type="body"/>
          </p:nvPr>
        </p:nvSpPr>
        <p:spPr>
          <a:xfrm>
            <a:off x="433550" y="2914750"/>
            <a:ext cx="7148400" cy="1748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26" name="Google Shape;526;p40"/>
          <p:cNvSpPr txBox="1"/>
          <p:nvPr>
            <p:ph idx="4" type="body"/>
          </p:nvPr>
        </p:nvSpPr>
        <p:spPr>
          <a:xfrm>
            <a:off x="1181100" y="689575"/>
            <a:ext cx="6934200" cy="1079100"/>
          </a:xfrm>
          <a:prstGeom prst="rect">
            <a:avLst/>
          </a:prstGeom>
        </p:spPr>
        <p:txBody>
          <a:bodyPr anchorCtr="0" anchor="ctr"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27" name="Google Shape;527;p40"/>
          <p:cNvSpPr/>
          <p:nvPr/>
        </p:nvSpPr>
        <p:spPr>
          <a:xfrm>
            <a:off x="537600" y="689575"/>
            <a:ext cx="537900" cy="1079100"/>
          </a:xfrm>
          <a:prstGeom prst="rect">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400">
              <a:solidFill>
                <a:schemeClr val="dk1"/>
              </a:solidFill>
              <a:latin typeface="Spline Sans"/>
              <a:ea typeface="Spline Sans"/>
              <a:cs typeface="Spline Sans"/>
              <a:sym typeface="Spline Sans"/>
            </a:endParaRPr>
          </a:p>
        </p:txBody>
      </p:sp>
      <p:sp>
        <p:nvSpPr>
          <p:cNvPr id="528" name="Google Shape;528;p40"/>
          <p:cNvSpPr txBox="1"/>
          <p:nvPr>
            <p:ph idx="5" type="subTitle"/>
          </p:nvPr>
        </p:nvSpPr>
        <p:spPr>
          <a:xfrm>
            <a:off x="532075" y="679900"/>
            <a:ext cx="548700" cy="550800"/>
          </a:xfrm>
          <a:prstGeom prst="rect">
            <a:avLst/>
          </a:prstGeom>
        </p:spPr>
        <p:txBody>
          <a:bodyPr anchorCtr="0" anchor="ctr" bIns="91425" lIns="91425" spcFirstLastPara="1" rIns="91425" wrap="square" tIns="91425">
            <a:noAutofit/>
          </a:bodyPr>
          <a:lstStyle>
            <a:lvl1pPr lvl="0" algn="ctr">
              <a:spcBef>
                <a:spcPts val="0"/>
              </a:spcBef>
              <a:spcAft>
                <a:spcPts val="0"/>
              </a:spcAft>
              <a:buSzPts val="2400"/>
              <a:buFont typeface="Spline Sans"/>
              <a:buNone/>
              <a:defRPr b="1" sz="2400">
                <a:latin typeface="Spline Sans"/>
                <a:ea typeface="Spline Sans"/>
                <a:cs typeface="Spline Sans"/>
                <a:sym typeface="Spline Sans"/>
              </a:defRPr>
            </a:lvl1pPr>
            <a:lvl2pPr lvl="1">
              <a:spcBef>
                <a:spcPts val="0"/>
              </a:spcBef>
              <a:spcAft>
                <a:spcPts val="0"/>
              </a:spcAft>
              <a:buSzPts val="2800"/>
              <a:buFont typeface="Spline Sans"/>
              <a:buNone/>
              <a:defRPr b="1">
                <a:latin typeface="Spline Sans"/>
                <a:ea typeface="Spline Sans"/>
                <a:cs typeface="Spline Sans"/>
                <a:sym typeface="Spline Sans"/>
              </a:defRPr>
            </a:lvl2pPr>
            <a:lvl3pPr lvl="2">
              <a:spcBef>
                <a:spcPts val="0"/>
              </a:spcBef>
              <a:spcAft>
                <a:spcPts val="0"/>
              </a:spcAft>
              <a:buSzPts val="2800"/>
              <a:buFont typeface="Spline Sans"/>
              <a:buNone/>
              <a:defRPr b="1">
                <a:latin typeface="Spline Sans"/>
                <a:ea typeface="Spline Sans"/>
                <a:cs typeface="Spline Sans"/>
                <a:sym typeface="Spline Sans"/>
              </a:defRPr>
            </a:lvl3pPr>
            <a:lvl4pPr lvl="3">
              <a:spcBef>
                <a:spcPts val="0"/>
              </a:spcBef>
              <a:spcAft>
                <a:spcPts val="0"/>
              </a:spcAft>
              <a:buSzPts val="2800"/>
              <a:buFont typeface="Spline Sans"/>
              <a:buNone/>
              <a:defRPr b="1">
                <a:latin typeface="Spline Sans"/>
                <a:ea typeface="Spline Sans"/>
                <a:cs typeface="Spline Sans"/>
                <a:sym typeface="Spline Sans"/>
              </a:defRPr>
            </a:lvl4pPr>
            <a:lvl5pPr lvl="4">
              <a:spcBef>
                <a:spcPts val="0"/>
              </a:spcBef>
              <a:spcAft>
                <a:spcPts val="0"/>
              </a:spcAft>
              <a:buSzPts val="2800"/>
              <a:buFont typeface="Spline Sans"/>
              <a:buNone/>
              <a:defRPr b="1">
                <a:latin typeface="Spline Sans"/>
                <a:ea typeface="Spline Sans"/>
                <a:cs typeface="Spline Sans"/>
                <a:sym typeface="Spline Sans"/>
              </a:defRPr>
            </a:lvl5pPr>
            <a:lvl6pPr lvl="5">
              <a:spcBef>
                <a:spcPts val="0"/>
              </a:spcBef>
              <a:spcAft>
                <a:spcPts val="0"/>
              </a:spcAft>
              <a:buSzPts val="2800"/>
              <a:buFont typeface="Spline Sans"/>
              <a:buNone/>
              <a:defRPr b="1">
                <a:latin typeface="Spline Sans"/>
                <a:ea typeface="Spline Sans"/>
                <a:cs typeface="Spline Sans"/>
                <a:sym typeface="Spline Sans"/>
              </a:defRPr>
            </a:lvl6pPr>
            <a:lvl7pPr lvl="6">
              <a:spcBef>
                <a:spcPts val="0"/>
              </a:spcBef>
              <a:spcAft>
                <a:spcPts val="0"/>
              </a:spcAft>
              <a:buSzPts val="2800"/>
              <a:buFont typeface="Spline Sans"/>
              <a:buNone/>
              <a:defRPr b="1">
                <a:latin typeface="Spline Sans"/>
                <a:ea typeface="Spline Sans"/>
                <a:cs typeface="Spline Sans"/>
                <a:sym typeface="Spline Sans"/>
              </a:defRPr>
            </a:lvl7pPr>
            <a:lvl8pPr lvl="7">
              <a:spcBef>
                <a:spcPts val="0"/>
              </a:spcBef>
              <a:spcAft>
                <a:spcPts val="0"/>
              </a:spcAft>
              <a:buSzPts val="2800"/>
              <a:buFont typeface="Spline Sans"/>
              <a:buNone/>
              <a:defRPr b="1">
                <a:latin typeface="Spline Sans"/>
                <a:ea typeface="Spline Sans"/>
                <a:cs typeface="Spline Sans"/>
                <a:sym typeface="Spline Sans"/>
              </a:defRPr>
            </a:lvl8pPr>
            <a:lvl9pPr lvl="8">
              <a:spcBef>
                <a:spcPts val="0"/>
              </a:spcBef>
              <a:spcAft>
                <a:spcPts val="0"/>
              </a:spcAft>
              <a:buSzPts val="2800"/>
              <a:buFont typeface="Spline Sans"/>
              <a:buNone/>
              <a:defRPr b="1">
                <a:latin typeface="Spline Sans"/>
                <a:ea typeface="Spline Sans"/>
                <a:cs typeface="Spline Sans"/>
                <a:sym typeface="Spline Sans"/>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xplanation 2">
  <p:cSld name="ONE_COLUMN_TEXT_1">
    <p:bg>
      <p:bgPr>
        <a:solidFill>
          <a:schemeClr val="dk2"/>
        </a:solidFill>
      </p:bgPr>
    </p:bg>
    <p:spTree>
      <p:nvGrpSpPr>
        <p:cNvPr id="529" name="Shape 529"/>
        <p:cNvGrpSpPr/>
        <p:nvPr/>
      </p:nvGrpSpPr>
      <p:grpSpPr>
        <a:xfrm>
          <a:off x="0" y="0"/>
          <a:ext cx="0" cy="0"/>
          <a:chOff x="0" y="0"/>
          <a:chExt cx="0" cy="0"/>
        </a:xfrm>
      </p:grpSpPr>
      <p:sp>
        <p:nvSpPr>
          <p:cNvPr id="530" name="Google Shape;530;p41"/>
          <p:cNvSpPr/>
          <p:nvPr/>
        </p:nvSpPr>
        <p:spPr>
          <a:xfrm>
            <a:off x="0" y="1227375"/>
            <a:ext cx="9144000" cy="3916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31" name="Google Shape;531;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32" name="Google Shape;532;p41"/>
          <p:cNvSpPr txBox="1"/>
          <p:nvPr>
            <p:ph idx="1" type="body"/>
          </p:nvPr>
        </p:nvSpPr>
        <p:spPr>
          <a:xfrm>
            <a:off x="433550" y="295600"/>
            <a:ext cx="1803300" cy="167400"/>
          </a:xfrm>
          <a:prstGeom prst="rect">
            <a:avLst/>
          </a:prstGeom>
        </p:spPr>
        <p:txBody>
          <a:bodyPr anchorCtr="0" anchor="ctr" bIns="91425" lIns="91425" spcFirstLastPara="1" rIns="91425" wrap="square" tIns="91425">
            <a:noAutofit/>
          </a:bodyPr>
          <a:lstStyle>
            <a:lvl1pPr indent="-317500" lvl="0" marL="457200">
              <a:spcBef>
                <a:spcPts val="0"/>
              </a:spcBef>
              <a:spcAft>
                <a:spcPts val="0"/>
              </a:spcAft>
              <a:buSzPts val="1400"/>
              <a:buFont typeface="Lexend"/>
              <a:buChar char="●"/>
              <a:defRPr sz="1400">
                <a:latin typeface="Lexend"/>
                <a:ea typeface="Lexend"/>
                <a:cs typeface="Lexend"/>
                <a:sym typeface="Lexend"/>
              </a:defRPr>
            </a:lvl1pPr>
            <a:lvl2pPr indent="-317500" lvl="1" marL="914400">
              <a:spcBef>
                <a:spcPts val="0"/>
              </a:spcBef>
              <a:spcAft>
                <a:spcPts val="0"/>
              </a:spcAft>
              <a:buSzPts val="1400"/>
              <a:buFont typeface="Lexend"/>
              <a:buChar char="○"/>
              <a:defRPr>
                <a:latin typeface="Lexend"/>
                <a:ea typeface="Lexend"/>
                <a:cs typeface="Lexend"/>
                <a:sym typeface="Lexend"/>
              </a:defRPr>
            </a:lvl2pPr>
            <a:lvl3pPr indent="-317500" lvl="2" marL="1371600">
              <a:spcBef>
                <a:spcPts val="0"/>
              </a:spcBef>
              <a:spcAft>
                <a:spcPts val="0"/>
              </a:spcAft>
              <a:buSzPts val="1400"/>
              <a:buFont typeface="Lexend"/>
              <a:buChar char="■"/>
              <a:defRPr>
                <a:latin typeface="Lexend"/>
                <a:ea typeface="Lexend"/>
                <a:cs typeface="Lexend"/>
                <a:sym typeface="Lexend"/>
              </a:defRPr>
            </a:lvl3pPr>
            <a:lvl4pPr indent="-317500" lvl="3" marL="1828800">
              <a:spcBef>
                <a:spcPts val="0"/>
              </a:spcBef>
              <a:spcAft>
                <a:spcPts val="0"/>
              </a:spcAft>
              <a:buSzPts val="1400"/>
              <a:buFont typeface="Lexend"/>
              <a:buChar char="●"/>
              <a:defRPr>
                <a:latin typeface="Lexend"/>
                <a:ea typeface="Lexend"/>
                <a:cs typeface="Lexend"/>
                <a:sym typeface="Lexend"/>
              </a:defRPr>
            </a:lvl4pPr>
            <a:lvl5pPr indent="-317500" lvl="4" marL="2286000">
              <a:spcBef>
                <a:spcPts val="0"/>
              </a:spcBef>
              <a:spcAft>
                <a:spcPts val="0"/>
              </a:spcAft>
              <a:buSzPts val="1400"/>
              <a:buFont typeface="Lexend"/>
              <a:buChar char="○"/>
              <a:defRPr>
                <a:latin typeface="Lexend"/>
                <a:ea typeface="Lexend"/>
                <a:cs typeface="Lexend"/>
                <a:sym typeface="Lexend"/>
              </a:defRPr>
            </a:lvl5pPr>
            <a:lvl6pPr indent="-317500" lvl="5" marL="2743200">
              <a:spcBef>
                <a:spcPts val="0"/>
              </a:spcBef>
              <a:spcAft>
                <a:spcPts val="0"/>
              </a:spcAft>
              <a:buSzPts val="1400"/>
              <a:buFont typeface="Lexend"/>
              <a:buChar char="■"/>
              <a:defRPr>
                <a:latin typeface="Lexend"/>
                <a:ea typeface="Lexend"/>
                <a:cs typeface="Lexend"/>
                <a:sym typeface="Lexend"/>
              </a:defRPr>
            </a:lvl6pPr>
            <a:lvl7pPr indent="-317500" lvl="6" marL="3200400">
              <a:spcBef>
                <a:spcPts val="0"/>
              </a:spcBef>
              <a:spcAft>
                <a:spcPts val="0"/>
              </a:spcAft>
              <a:buSzPts val="1400"/>
              <a:buFont typeface="Lexend"/>
              <a:buChar char="●"/>
              <a:defRPr>
                <a:latin typeface="Lexend"/>
                <a:ea typeface="Lexend"/>
                <a:cs typeface="Lexend"/>
                <a:sym typeface="Lexend"/>
              </a:defRPr>
            </a:lvl7pPr>
            <a:lvl8pPr indent="-317500" lvl="7" marL="3657600">
              <a:spcBef>
                <a:spcPts val="0"/>
              </a:spcBef>
              <a:spcAft>
                <a:spcPts val="0"/>
              </a:spcAft>
              <a:buSzPts val="1400"/>
              <a:buFont typeface="Lexend"/>
              <a:buChar char="○"/>
              <a:defRPr>
                <a:latin typeface="Lexend"/>
                <a:ea typeface="Lexend"/>
                <a:cs typeface="Lexend"/>
                <a:sym typeface="Lexend"/>
              </a:defRPr>
            </a:lvl8pPr>
            <a:lvl9pPr indent="-317500" lvl="8" marL="4114800">
              <a:spcBef>
                <a:spcPts val="0"/>
              </a:spcBef>
              <a:spcAft>
                <a:spcPts val="0"/>
              </a:spcAft>
              <a:buSzPts val="1400"/>
              <a:buFont typeface="Lexend"/>
              <a:buChar char="■"/>
              <a:defRPr>
                <a:latin typeface="Lexend"/>
                <a:ea typeface="Lexend"/>
                <a:cs typeface="Lexend"/>
                <a:sym typeface="Lexend"/>
              </a:defRPr>
            </a:lvl9pPr>
          </a:lstStyle>
          <a:p/>
        </p:txBody>
      </p:sp>
      <p:sp>
        <p:nvSpPr>
          <p:cNvPr id="533" name="Google Shape;533;p41"/>
          <p:cNvSpPr txBox="1"/>
          <p:nvPr>
            <p:ph idx="2" type="subTitle"/>
          </p:nvPr>
        </p:nvSpPr>
        <p:spPr>
          <a:xfrm>
            <a:off x="433550" y="1673375"/>
            <a:ext cx="4100400" cy="482700"/>
          </a:xfrm>
          <a:prstGeom prst="rect">
            <a:avLst/>
          </a:prstGeom>
        </p:spPr>
        <p:txBody>
          <a:bodyPr anchorCtr="0" anchor="t" bIns="91425" lIns="91425" spcFirstLastPara="1" rIns="91425" wrap="square" tIns="91425">
            <a:noAutofit/>
          </a:bodyPr>
          <a:lstStyle>
            <a:lvl1pPr lvl="0">
              <a:spcBef>
                <a:spcPts val="0"/>
              </a:spcBef>
              <a:spcAft>
                <a:spcPts val="0"/>
              </a:spcAft>
              <a:buSzPts val="2400"/>
              <a:buFont typeface="Spline Sans"/>
              <a:buNone/>
              <a:defRPr b="1" sz="2400">
                <a:latin typeface="Spline Sans"/>
                <a:ea typeface="Spline Sans"/>
                <a:cs typeface="Spline Sans"/>
                <a:sym typeface="Spline Sans"/>
              </a:defRPr>
            </a:lvl1pPr>
            <a:lvl2pPr lvl="1">
              <a:spcBef>
                <a:spcPts val="0"/>
              </a:spcBef>
              <a:spcAft>
                <a:spcPts val="0"/>
              </a:spcAft>
              <a:buSzPts val="2400"/>
              <a:buFont typeface="Spline Sans"/>
              <a:buNone/>
              <a:defRPr b="1" sz="2400">
                <a:latin typeface="Spline Sans"/>
                <a:ea typeface="Spline Sans"/>
                <a:cs typeface="Spline Sans"/>
                <a:sym typeface="Spline Sans"/>
              </a:defRPr>
            </a:lvl2pPr>
            <a:lvl3pPr lvl="2">
              <a:spcBef>
                <a:spcPts val="0"/>
              </a:spcBef>
              <a:spcAft>
                <a:spcPts val="0"/>
              </a:spcAft>
              <a:buSzPts val="2400"/>
              <a:buFont typeface="Spline Sans"/>
              <a:buNone/>
              <a:defRPr b="1" sz="2400">
                <a:latin typeface="Spline Sans"/>
                <a:ea typeface="Spline Sans"/>
                <a:cs typeface="Spline Sans"/>
                <a:sym typeface="Spline Sans"/>
              </a:defRPr>
            </a:lvl3pPr>
            <a:lvl4pPr lvl="3">
              <a:spcBef>
                <a:spcPts val="0"/>
              </a:spcBef>
              <a:spcAft>
                <a:spcPts val="0"/>
              </a:spcAft>
              <a:buSzPts val="2400"/>
              <a:buFont typeface="Spline Sans"/>
              <a:buNone/>
              <a:defRPr b="1" sz="2400">
                <a:latin typeface="Spline Sans"/>
                <a:ea typeface="Spline Sans"/>
                <a:cs typeface="Spline Sans"/>
                <a:sym typeface="Spline Sans"/>
              </a:defRPr>
            </a:lvl4pPr>
            <a:lvl5pPr lvl="4">
              <a:spcBef>
                <a:spcPts val="0"/>
              </a:spcBef>
              <a:spcAft>
                <a:spcPts val="0"/>
              </a:spcAft>
              <a:buSzPts val="2400"/>
              <a:buFont typeface="Spline Sans"/>
              <a:buNone/>
              <a:defRPr b="1" sz="2400">
                <a:latin typeface="Spline Sans"/>
                <a:ea typeface="Spline Sans"/>
                <a:cs typeface="Spline Sans"/>
                <a:sym typeface="Spline Sans"/>
              </a:defRPr>
            </a:lvl5pPr>
            <a:lvl6pPr lvl="5">
              <a:spcBef>
                <a:spcPts val="0"/>
              </a:spcBef>
              <a:spcAft>
                <a:spcPts val="0"/>
              </a:spcAft>
              <a:buSzPts val="2400"/>
              <a:buFont typeface="Spline Sans"/>
              <a:buNone/>
              <a:defRPr b="1" sz="2400">
                <a:latin typeface="Spline Sans"/>
                <a:ea typeface="Spline Sans"/>
                <a:cs typeface="Spline Sans"/>
                <a:sym typeface="Spline Sans"/>
              </a:defRPr>
            </a:lvl6pPr>
            <a:lvl7pPr lvl="6">
              <a:spcBef>
                <a:spcPts val="0"/>
              </a:spcBef>
              <a:spcAft>
                <a:spcPts val="0"/>
              </a:spcAft>
              <a:buSzPts val="2400"/>
              <a:buFont typeface="Spline Sans"/>
              <a:buNone/>
              <a:defRPr b="1" sz="2400">
                <a:latin typeface="Spline Sans"/>
                <a:ea typeface="Spline Sans"/>
                <a:cs typeface="Spline Sans"/>
                <a:sym typeface="Spline Sans"/>
              </a:defRPr>
            </a:lvl7pPr>
            <a:lvl8pPr lvl="7">
              <a:spcBef>
                <a:spcPts val="0"/>
              </a:spcBef>
              <a:spcAft>
                <a:spcPts val="0"/>
              </a:spcAft>
              <a:buSzPts val="2400"/>
              <a:buFont typeface="Spline Sans"/>
              <a:buNone/>
              <a:defRPr b="1" sz="2400">
                <a:latin typeface="Spline Sans"/>
                <a:ea typeface="Spline Sans"/>
                <a:cs typeface="Spline Sans"/>
                <a:sym typeface="Spline Sans"/>
              </a:defRPr>
            </a:lvl8pPr>
            <a:lvl9pPr lvl="8">
              <a:spcBef>
                <a:spcPts val="0"/>
              </a:spcBef>
              <a:spcAft>
                <a:spcPts val="0"/>
              </a:spcAft>
              <a:buSzPts val="2400"/>
              <a:buFont typeface="Spline Sans"/>
              <a:buNone/>
              <a:defRPr b="1" sz="2400">
                <a:latin typeface="Spline Sans"/>
                <a:ea typeface="Spline Sans"/>
                <a:cs typeface="Spline Sans"/>
                <a:sym typeface="Spline Sans"/>
              </a:defRPr>
            </a:lvl9pPr>
          </a:lstStyle>
          <a:p/>
        </p:txBody>
      </p:sp>
      <p:sp>
        <p:nvSpPr>
          <p:cNvPr id="534" name="Google Shape;534;p41"/>
          <p:cNvSpPr txBox="1"/>
          <p:nvPr>
            <p:ph idx="3" type="body"/>
          </p:nvPr>
        </p:nvSpPr>
        <p:spPr>
          <a:xfrm>
            <a:off x="433550" y="2391025"/>
            <a:ext cx="3795600" cy="2382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35" name="Google Shape;535;p41"/>
          <p:cNvSpPr txBox="1"/>
          <p:nvPr>
            <p:ph idx="4" type="body"/>
          </p:nvPr>
        </p:nvSpPr>
        <p:spPr>
          <a:xfrm>
            <a:off x="1181100" y="692750"/>
            <a:ext cx="6934200" cy="537900"/>
          </a:xfrm>
          <a:prstGeom prst="rect">
            <a:avLst/>
          </a:prstGeom>
        </p:spPr>
        <p:txBody>
          <a:bodyPr anchorCtr="0" anchor="ctr"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536" name="Google Shape;536;p41"/>
          <p:cNvSpPr/>
          <p:nvPr/>
        </p:nvSpPr>
        <p:spPr>
          <a:xfrm>
            <a:off x="537600" y="689575"/>
            <a:ext cx="537900" cy="537900"/>
          </a:xfrm>
          <a:prstGeom prst="rect">
            <a:avLst/>
          </a:prstGeom>
          <a:solidFill>
            <a:schemeClr val="lt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2400">
              <a:solidFill>
                <a:schemeClr val="dk1"/>
              </a:solidFill>
              <a:latin typeface="Spline Sans"/>
              <a:ea typeface="Spline Sans"/>
              <a:cs typeface="Spline Sans"/>
              <a:sym typeface="Spline Sans"/>
            </a:endParaRPr>
          </a:p>
        </p:txBody>
      </p:sp>
      <p:sp>
        <p:nvSpPr>
          <p:cNvPr id="537" name="Google Shape;537;p41"/>
          <p:cNvSpPr txBox="1"/>
          <p:nvPr>
            <p:ph idx="5" type="subTitle"/>
          </p:nvPr>
        </p:nvSpPr>
        <p:spPr>
          <a:xfrm>
            <a:off x="532075" y="679900"/>
            <a:ext cx="548700" cy="550800"/>
          </a:xfrm>
          <a:prstGeom prst="rect">
            <a:avLst/>
          </a:prstGeom>
        </p:spPr>
        <p:txBody>
          <a:bodyPr anchorCtr="0" anchor="ctr" bIns="91425" lIns="91425" spcFirstLastPara="1" rIns="91425" wrap="square" tIns="91425">
            <a:noAutofit/>
          </a:bodyPr>
          <a:lstStyle>
            <a:lvl1pPr lvl="0" algn="ctr">
              <a:spcBef>
                <a:spcPts val="0"/>
              </a:spcBef>
              <a:spcAft>
                <a:spcPts val="0"/>
              </a:spcAft>
              <a:buSzPts val="2400"/>
              <a:buFont typeface="Spline Sans"/>
              <a:buNone/>
              <a:defRPr b="1" sz="2400">
                <a:latin typeface="Spline Sans"/>
                <a:ea typeface="Spline Sans"/>
                <a:cs typeface="Spline Sans"/>
                <a:sym typeface="Spline Sans"/>
              </a:defRPr>
            </a:lvl1pPr>
            <a:lvl2pPr lvl="1">
              <a:spcBef>
                <a:spcPts val="0"/>
              </a:spcBef>
              <a:spcAft>
                <a:spcPts val="0"/>
              </a:spcAft>
              <a:buSzPts val="2800"/>
              <a:buFont typeface="Spline Sans"/>
              <a:buNone/>
              <a:defRPr b="1">
                <a:latin typeface="Spline Sans"/>
                <a:ea typeface="Spline Sans"/>
                <a:cs typeface="Spline Sans"/>
                <a:sym typeface="Spline Sans"/>
              </a:defRPr>
            </a:lvl2pPr>
            <a:lvl3pPr lvl="2">
              <a:spcBef>
                <a:spcPts val="0"/>
              </a:spcBef>
              <a:spcAft>
                <a:spcPts val="0"/>
              </a:spcAft>
              <a:buSzPts val="2800"/>
              <a:buFont typeface="Spline Sans"/>
              <a:buNone/>
              <a:defRPr b="1">
                <a:latin typeface="Spline Sans"/>
                <a:ea typeface="Spline Sans"/>
                <a:cs typeface="Spline Sans"/>
                <a:sym typeface="Spline Sans"/>
              </a:defRPr>
            </a:lvl3pPr>
            <a:lvl4pPr lvl="3">
              <a:spcBef>
                <a:spcPts val="0"/>
              </a:spcBef>
              <a:spcAft>
                <a:spcPts val="0"/>
              </a:spcAft>
              <a:buSzPts val="2800"/>
              <a:buFont typeface="Spline Sans"/>
              <a:buNone/>
              <a:defRPr b="1">
                <a:latin typeface="Spline Sans"/>
                <a:ea typeface="Spline Sans"/>
                <a:cs typeface="Spline Sans"/>
                <a:sym typeface="Spline Sans"/>
              </a:defRPr>
            </a:lvl4pPr>
            <a:lvl5pPr lvl="4">
              <a:spcBef>
                <a:spcPts val="0"/>
              </a:spcBef>
              <a:spcAft>
                <a:spcPts val="0"/>
              </a:spcAft>
              <a:buSzPts val="2800"/>
              <a:buFont typeface="Spline Sans"/>
              <a:buNone/>
              <a:defRPr b="1">
                <a:latin typeface="Spline Sans"/>
                <a:ea typeface="Spline Sans"/>
                <a:cs typeface="Spline Sans"/>
                <a:sym typeface="Spline Sans"/>
              </a:defRPr>
            </a:lvl5pPr>
            <a:lvl6pPr lvl="5">
              <a:spcBef>
                <a:spcPts val="0"/>
              </a:spcBef>
              <a:spcAft>
                <a:spcPts val="0"/>
              </a:spcAft>
              <a:buSzPts val="2800"/>
              <a:buFont typeface="Spline Sans"/>
              <a:buNone/>
              <a:defRPr b="1">
                <a:latin typeface="Spline Sans"/>
                <a:ea typeface="Spline Sans"/>
                <a:cs typeface="Spline Sans"/>
                <a:sym typeface="Spline Sans"/>
              </a:defRPr>
            </a:lvl6pPr>
            <a:lvl7pPr lvl="6">
              <a:spcBef>
                <a:spcPts val="0"/>
              </a:spcBef>
              <a:spcAft>
                <a:spcPts val="0"/>
              </a:spcAft>
              <a:buSzPts val="2800"/>
              <a:buFont typeface="Spline Sans"/>
              <a:buNone/>
              <a:defRPr b="1">
                <a:latin typeface="Spline Sans"/>
                <a:ea typeface="Spline Sans"/>
                <a:cs typeface="Spline Sans"/>
                <a:sym typeface="Spline Sans"/>
              </a:defRPr>
            </a:lvl7pPr>
            <a:lvl8pPr lvl="7">
              <a:spcBef>
                <a:spcPts val="0"/>
              </a:spcBef>
              <a:spcAft>
                <a:spcPts val="0"/>
              </a:spcAft>
              <a:buSzPts val="2800"/>
              <a:buFont typeface="Spline Sans"/>
              <a:buNone/>
              <a:defRPr b="1">
                <a:latin typeface="Spline Sans"/>
                <a:ea typeface="Spline Sans"/>
                <a:cs typeface="Spline Sans"/>
                <a:sym typeface="Spline Sans"/>
              </a:defRPr>
            </a:lvl8pPr>
            <a:lvl9pPr lvl="8">
              <a:spcBef>
                <a:spcPts val="0"/>
              </a:spcBef>
              <a:spcAft>
                <a:spcPts val="0"/>
              </a:spcAft>
              <a:buSzPts val="2800"/>
              <a:buFont typeface="Spline Sans"/>
              <a:buNone/>
              <a:defRPr b="1">
                <a:latin typeface="Spline Sans"/>
                <a:ea typeface="Spline Sans"/>
                <a:cs typeface="Spline Sans"/>
                <a:sym typeface="Spline Sans"/>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MAIN_POINT">
    <p:spTree>
      <p:nvGrpSpPr>
        <p:cNvPr id="538" name="Shape 538"/>
        <p:cNvGrpSpPr/>
        <p:nvPr/>
      </p:nvGrpSpPr>
      <p:grpSpPr>
        <a:xfrm>
          <a:off x="0" y="0"/>
          <a:ext cx="0" cy="0"/>
          <a:chOff x="0" y="0"/>
          <a:chExt cx="0" cy="0"/>
        </a:xfrm>
      </p:grpSpPr>
      <p:sp>
        <p:nvSpPr>
          <p:cNvPr id="539" name="Google Shape;539;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40" name="Google Shape;540;p42"/>
          <p:cNvSpPr txBox="1"/>
          <p:nvPr>
            <p:ph type="title"/>
          </p:nvPr>
        </p:nvSpPr>
        <p:spPr>
          <a:xfrm>
            <a:off x="408650" y="463000"/>
            <a:ext cx="4419600" cy="841800"/>
          </a:xfrm>
          <a:prstGeom prst="rect">
            <a:avLst/>
          </a:prstGeom>
        </p:spPr>
        <p:txBody>
          <a:bodyPr anchorCtr="0" anchor="ctr" bIns="91425" lIns="91425" spcFirstLastPara="1" rIns="91425" wrap="square" tIns="91425">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section title and description">
  <p:cSld name="SECTION_TITLE_AND_DESCRIPTION">
    <p:spTree>
      <p:nvGrpSpPr>
        <p:cNvPr id="541" name="Shape 541"/>
        <p:cNvGrpSpPr/>
        <p:nvPr/>
      </p:nvGrpSpPr>
      <p:grpSpPr>
        <a:xfrm>
          <a:off x="0" y="0"/>
          <a:ext cx="0" cy="0"/>
          <a:chOff x="0" y="0"/>
          <a:chExt cx="0" cy="0"/>
        </a:xfrm>
      </p:grpSpPr>
      <p:sp>
        <p:nvSpPr>
          <p:cNvPr id="542" name="Google Shape;542;p4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43"/>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44" name="Google Shape;544;p43"/>
          <p:cNvSpPr txBox="1"/>
          <p:nvPr>
            <p:ph idx="1" type="subTitle"/>
          </p:nvPr>
        </p:nvSpPr>
        <p:spPr>
          <a:xfrm>
            <a:off x="265500" y="2803075"/>
            <a:ext cx="4045200" cy="1235100"/>
          </a:xfrm>
          <a:prstGeom prst="rect">
            <a:avLst/>
          </a:prstGeom>
        </p:spPr>
        <p:txBody>
          <a:bodyPr anchorCtr="0" anchor="ctr" bIns="91425" lIns="91425" spcFirstLastPara="1" rIns="91425" wrap="square" tIns="91425">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545" name="Google Shape;545;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theme" Target="../theme/theme3.xml"/><Relationship Id="rId30" Type="http://schemas.openxmlformats.org/officeDocument/2006/relationships/slideLayout" Target="../slideLayouts/slideLayout41.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4000"/>
              <a:buFont typeface="Spline Sans"/>
              <a:buNone/>
              <a:defRPr b="1" sz="4000">
                <a:solidFill>
                  <a:schemeClr val="dk1"/>
                </a:solidFill>
                <a:latin typeface="Spline Sans"/>
                <a:ea typeface="Spline Sans"/>
                <a:cs typeface="Spline Sans"/>
                <a:sym typeface="Spline Sans"/>
              </a:defRPr>
            </a:lvl1pPr>
            <a:lvl2pPr lvl="1">
              <a:spcBef>
                <a:spcPts val="0"/>
              </a:spcBef>
              <a:spcAft>
                <a:spcPts val="0"/>
              </a:spcAft>
              <a:buClr>
                <a:schemeClr val="dk1"/>
              </a:buClr>
              <a:buSzPts val="4000"/>
              <a:buFont typeface="Spline Sans"/>
              <a:buNone/>
              <a:defRPr b="1" sz="4000">
                <a:solidFill>
                  <a:schemeClr val="dk1"/>
                </a:solidFill>
                <a:latin typeface="Spline Sans"/>
                <a:ea typeface="Spline Sans"/>
                <a:cs typeface="Spline Sans"/>
                <a:sym typeface="Spline Sans"/>
              </a:defRPr>
            </a:lvl2pPr>
            <a:lvl3pPr lvl="2">
              <a:spcBef>
                <a:spcPts val="0"/>
              </a:spcBef>
              <a:spcAft>
                <a:spcPts val="0"/>
              </a:spcAft>
              <a:buClr>
                <a:schemeClr val="dk1"/>
              </a:buClr>
              <a:buSzPts val="4000"/>
              <a:buFont typeface="Spline Sans"/>
              <a:buNone/>
              <a:defRPr b="1" sz="4000">
                <a:solidFill>
                  <a:schemeClr val="dk1"/>
                </a:solidFill>
                <a:latin typeface="Spline Sans"/>
                <a:ea typeface="Spline Sans"/>
                <a:cs typeface="Spline Sans"/>
                <a:sym typeface="Spline Sans"/>
              </a:defRPr>
            </a:lvl3pPr>
            <a:lvl4pPr lvl="3">
              <a:spcBef>
                <a:spcPts val="0"/>
              </a:spcBef>
              <a:spcAft>
                <a:spcPts val="0"/>
              </a:spcAft>
              <a:buClr>
                <a:schemeClr val="dk1"/>
              </a:buClr>
              <a:buSzPts val="4000"/>
              <a:buFont typeface="Spline Sans"/>
              <a:buNone/>
              <a:defRPr b="1" sz="4000">
                <a:solidFill>
                  <a:schemeClr val="dk1"/>
                </a:solidFill>
                <a:latin typeface="Spline Sans"/>
                <a:ea typeface="Spline Sans"/>
                <a:cs typeface="Spline Sans"/>
                <a:sym typeface="Spline Sans"/>
              </a:defRPr>
            </a:lvl4pPr>
            <a:lvl5pPr lvl="4">
              <a:spcBef>
                <a:spcPts val="0"/>
              </a:spcBef>
              <a:spcAft>
                <a:spcPts val="0"/>
              </a:spcAft>
              <a:buClr>
                <a:schemeClr val="dk1"/>
              </a:buClr>
              <a:buSzPts val="4000"/>
              <a:buFont typeface="Spline Sans"/>
              <a:buNone/>
              <a:defRPr b="1" sz="4000">
                <a:solidFill>
                  <a:schemeClr val="dk1"/>
                </a:solidFill>
                <a:latin typeface="Spline Sans"/>
                <a:ea typeface="Spline Sans"/>
                <a:cs typeface="Spline Sans"/>
                <a:sym typeface="Spline Sans"/>
              </a:defRPr>
            </a:lvl5pPr>
            <a:lvl6pPr lvl="5">
              <a:spcBef>
                <a:spcPts val="0"/>
              </a:spcBef>
              <a:spcAft>
                <a:spcPts val="0"/>
              </a:spcAft>
              <a:buClr>
                <a:schemeClr val="dk1"/>
              </a:buClr>
              <a:buSzPts val="4000"/>
              <a:buFont typeface="Spline Sans"/>
              <a:buNone/>
              <a:defRPr b="1" sz="4000">
                <a:solidFill>
                  <a:schemeClr val="dk1"/>
                </a:solidFill>
                <a:latin typeface="Spline Sans"/>
                <a:ea typeface="Spline Sans"/>
                <a:cs typeface="Spline Sans"/>
                <a:sym typeface="Spline Sans"/>
              </a:defRPr>
            </a:lvl6pPr>
            <a:lvl7pPr lvl="6">
              <a:spcBef>
                <a:spcPts val="0"/>
              </a:spcBef>
              <a:spcAft>
                <a:spcPts val="0"/>
              </a:spcAft>
              <a:buClr>
                <a:schemeClr val="dk1"/>
              </a:buClr>
              <a:buSzPts val="4000"/>
              <a:buFont typeface="Spline Sans"/>
              <a:buNone/>
              <a:defRPr b="1" sz="4000">
                <a:solidFill>
                  <a:schemeClr val="dk1"/>
                </a:solidFill>
                <a:latin typeface="Spline Sans"/>
                <a:ea typeface="Spline Sans"/>
                <a:cs typeface="Spline Sans"/>
                <a:sym typeface="Spline Sans"/>
              </a:defRPr>
            </a:lvl7pPr>
            <a:lvl8pPr lvl="7">
              <a:spcBef>
                <a:spcPts val="0"/>
              </a:spcBef>
              <a:spcAft>
                <a:spcPts val="0"/>
              </a:spcAft>
              <a:buClr>
                <a:schemeClr val="dk1"/>
              </a:buClr>
              <a:buSzPts val="4000"/>
              <a:buFont typeface="Spline Sans"/>
              <a:buNone/>
              <a:defRPr b="1" sz="4000">
                <a:solidFill>
                  <a:schemeClr val="dk1"/>
                </a:solidFill>
                <a:latin typeface="Spline Sans"/>
                <a:ea typeface="Spline Sans"/>
                <a:cs typeface="Spline Sans"/>
                <a:sym typeface="Spline Sans"/>
              </a:defRPr>
            </a:lvl8pPr>
            <a:lvl9pPr lvl="8">
              <a:spcBef>
                <a:spcPts val="0"/>
              </a:spcBef>
              <a:spcAft>
                <a:spcPts val="0"/>
              </a:spcAft>
              <a:buClr>
                <a:schemeClr val="dk1"/>
              </a:buClr>
              <a:buSzPts val="4000"/>
              <a:buFont typeface="Spline Sans"/>
              <a:buNone/>
              <a:defRPr b="1" sz="4000">
                <a:solidFill>
                  <a:schemeClr val="dk1"/>
                </a:solidFill>
                <a:latin typeface="Spline Sans"/>
                <a:ea typeface="Spline Sans"/>
                <a:cs typeface="Spline Sans"/>
                <a:sym typeface="Spline Sans"/>
              </a:defRPr>
            </a:lvl9pPr>
          </a:lstStyle>
          <a:p/>
        </p:txBody>
      </p:sp>
      <p:sp>
        <p:nvSpPr>
          <p:cNvPr id="52" name="Google Shape;52;p13"/>
          <p:cNvSpPr txBox="1"/>
          <p:nvPr>
            <p:ph idx="1" type="body"/>
          </p:nvPr>
        </p:nvSpPr>
        <p:spPr>
          <a:xfrm>
            <a:off x="311700" y="2221525"/>
            <a:ext cx="8520600" cy="2441700"/>
          </a:xfrm>
          <a:prstGeom prst="rect">
            <a:avLst/>
          </a:prstGeom>
          <a:noFill/>
          <a:ln>
            <a:noFill/>
          </a:ln>
        </p:spPr>
        <p:txBody>
          <a:bodyPr anchorCtr="0" anchor="t" bIns="91425" lIns="91425" spcFirstLastPara="1" rIns="91425" wrap="square" tIns="91425">
            <a:noAutofit/>
          </a:bodyPr>
          <a:lstStyle>
            <a:lvl1pPr indent="-342900" lvl="0" marL="457200">
              <a:spcBef>
                <a:spcPts val="0"/>
              </a:spcBef>
              <a:spcAft>
                <a:spcPts val="0"/>
              </a:spcAft>
              <a:buClr>
                <a:schemeClr val="dk1"/>
              </a:buClr>
              <a:buSzPts val="1800"/>
              <a:buFont typeface="Lexend Light"/>
              <a:buChar char="●"/>
              <a:defRPr sz="1800">
                <a:solidFill>
                  <a:schemeClr val="dk1"/>
                </a:solidFill>
                <a:latin typeface="Lexend Light"/>
                <a:ea typeface="Lexend Light"/>
                <a:cs typeface="Lexend Light"/>
                <a:sym typeface="Lexend Light"/>
              </a:defRPr>
            </a:lvl1pPr>
            <a:lvl2pPr indent="-317500" lvl="1" marL="914400">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2pPr>
            <a:lvl3pPr indent="-317500" lvl="2" marL="1371600">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3pPr>
            <a:lvl4pPr indent="-317500" lvl="3" marL="1828800">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4pPr>
            <a:lvl5pPr indent="-317500" lvl="4" marL="2286000">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5pPr>
            <a:lvl6pPr indent="-317500" lvl="5" marL="2743200">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6pPr>
            <a:lvl7pPr indent="-317500" lvl="6" marL="3200400">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7pPr>
            <a:lvl8pPr indent="-317500" lvl="7" marL="3657600">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8pPr>
            <a:lvl9pPr indent="-317500" lvl="8" marL="4114800">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Lexend"/>
                <a:ea typeface="Lexend"/>
                <a:cs typeface="Lexend"/>
                <a:sym typeface="Lexend"/>
              </a:defRPr>
            </a:lvl1pPr>
            <a:lvl2pPr lvl="1" algn="r">
              <a:buNone/>
              <a:defRPr sz="1000">
                <a:solidFill>
                  <a:schemeClr val="dk2"/>
                </a:solidFill>
                <a:latin typeface="Lexend"/>
                <a:ea typeface="Lexend"/>
                <a:cs typeface="Lexend"/>
                <a:sym typeface="Lexend"/>
              </a:defRPr>
            </a:lvl2pPr>
            <a:lvl3pPr lvl="2" algn="r">
              <a:buNone/>
              <a:defRPr sz="1000">
                <a:solidFill>
                  <a:schemeClr val="dk2"/>
                </a:solidFill>
                <a:latin typeface="Lexend"/>
                <a:ea typeface="Lexend"/>
                <a:cs typeface="Lexend"/>
                <a:sym typeface="Lexend"/>
              </a:defRPr>
            </a:lvl3pPr>
            <a:lvl4pPr lvl="3" algn="r">
              <a:buNone/>
              <a:defRPr sz="1000">
                <a:solidFill>
                  <a:schemeClr val="dk2"/>
                </a:solidFill>
                <a:latin typeface="Lexend"/>
                <a:ea typeface="Lexend"/>
                <a:cs typeface="Lexend"/>
                <a:sym typeface="Lexend"/>
              </a:defRPr>
            </a:lvl4pPr>
            <a:lvl5pPr lvl="4" algn="r">
              <a:buNone/>
              <a:defRPr sz="1000">
                <a:solidFill>
                  <a:schemeClr val="dk2"/>
                </a:solidFill>
                <a:latin typeface="Lexend"/>
                <a:ea typeface="Lexend"/>
                <a:cs typeface="Lexend"/>
                <a:sym typeface="Lexend"/>
              </a:defRPr>
            </a:lvl5pPr>
            <a:lvl6pPr lvl="5" algn="r">
              <a:buNone/>
              <a:defRPr sz="1000">
                <a:solidFill>
                  <a:schemeClr val="dk2"/>
                </a:solidFill>
                <a:latin typeface="Lexend"/>
                <a:ea typeface="Lexend"/>
                <a:cs typeface="Lexend"/>
                <a:sym typeface="Lexend"/>
              </a:defRPr>
            </a:lvl6pPr>
            <a:lvl7pPr lvl="6" algn="r">
              <a:buNone/>
              <a:defRPr sz="1000">
                <a:solidFill>
                  <a:schemeClr val="dk2"/>
                </a:solidFill>
                <a:latin typeface="Lexend"/>
                <a:ea typeface="Lexend"/>
                <a:cs typeface="Lexend"/>
                <a:sym typeface="Lexend"/>
              </a:defRPr>
            </a:lvl7pPr>
            <a:lvl8pPr lvl="7" algn="r">
              <a:buNone/>
              <a:defRPr sz="1000">
                <a:solidFill>
                  <a:schemeClr val="dk2"/>
                </a:solidFill>
                <a:latin typeface="Lexend"/>
                <a:ea typeface="Lexend"/>
                <a:cs typeface="Lexend"/>
                <a:sym typeface="Lexend"/>
              </a:defRPr>
            </a:lvl8pPr>
            <a:lvl9pPr lvl="8" algn="r">
              <a:buNone/>
              <a:defRPr sz="1000">
                <a:solidFill>
                  <a:schemeClr val="dk2"/>
                </a:solidFill>
                <a:latin typeface="Lexend"/>
                <a:ea typeface="Lexend"/>
                <a:cs typeface="Lexend"/>
                <a:sym typeface="Lexend"/>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5.xml"/><Relationship Id="rId3" Type="http://schemas.openxmlformats.org/officeDocument/2006/relationships/image" Target="../media/image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44"/>
          <p:cNvSpPr txBox="1"/>
          <p:nvPr>
            <p:ph type="title"/>
          </p:nvPr>
        </p:nvSpPr>
        <p:spPr>
          <a:xfrm>
            <a:off x="1241550" y="2010150"/>
            <a:ext cx="6660900" cy="112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400"/>
              <a:t>Engagement Session #3</a:t>
            </a:r>
            <a:endParaRPr sz="4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53"/>
          <p:cNvSpPr txBox="1"/>
          <p:nvPr>
            <p:ph idx="4" type="body"/>
          </p:nvPr>
        </p:nvSpPr>
        <p:spPr>
          <a:xfrm>
            <a:off x="1181100" y="689575"/>
            <a:ext cx="6934200" cy="10791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b="1" lang="en" sz="2400">
                <a:latin typeface="Spline Sans"/>
                <a:ea typeface="Spline Sans"/>
                <a:cs typeface="Spline Sans"/>
                <a:sym typeface="Spline Sans"/>
              </a:rPr>
              <a:t>Heat + Equity Maps</a:t>
            </a:r>
            <a:endParaRPr/>
          </a:p>
        </p:txBody>
      </p:sp>
      <p:sp>
        <p:nvSpPr>
          <p:cNvPr id="632" name="Google Shape;632;p53"/>
          <p:cNvSpPr txBox="1"/>
          <p:nvPr>
            <p:ph idx="5" type="subTitle"/>
          </p:nvPr>
        </p:nvSpPr>
        <p:spPr>
          <a:xfrm>
            <a:off x="532075" y="679900"/>
            <a:ext cx="548700" cy="55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4</a:t>
            </a:r>
            <a:endParaRPr/>
          </a:p>
        </p:txBody>
      </p:sp>
      <p:sp>
        <p:nvSpPr>
          <p:cNvPr id="633" name="Google Shape;633;p53"/>
          <p:cNvSpPr txBox="1"/>
          <p:nvPr>
            <p:ph idx="3" type="body"/>
          </p:nvPr>
        </p:nvSpPr>
        <p:spPr>
          <a:xfrm>
            <a:off x="185600" y="2061000"/>
            <a:ext cx="8748000" cy="2975100"/>
          </a:xfrm>
          <a:prstGeom prst="rect">
            <a:avLst/>
          </a:prstGeom>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SzPts val="1600"/>
              <a:buFont typeface="Barlow"/>
              <a:buChar char="●"/>
            </a:pPr>
            <a:r>
              <a:rPr lang="en" sz="1600">
                <a:latin typeface="Barlow"/>
                <a:ea typeface="Barlow"/>
                <a:cs typeface="Barlow"/>
                <a:sym typeface="Barlow"/>
              </a:rPr>
              <a:t>Did anyone notice anything about green spaces and heat that you didn’t realize before?</a:t>
            </a:r>
            <a:endParaRPr sz="1600">
              <a:latin typeface="Barlow"/>
              <a:ea typeface="Barlow"/>
              <a:cs typeface="Barlow"/>
              <a:sym typeface="Barlow"/>
            </a:endParaRPr>
          </a:p>
          <a:p>
            <a:pPr indent="-330200" lvl="0" marL="457200" rtl="0" algn="l">
              <a:lnSpc>
                <a:spcPct val="115000"/>
              </a:lnSpc>
              <a:spcBef>
                <a:spcPts val="0"/>
              </a:spcBef>
              <a:spcAft>
                <a:spcPts val="0"/>
              </a:spcAft>
              <a:buSzPts val="1600"/>
              <a:buFont typeface="Barlow"/>
              <a:buChar char="●"/>
            </a:pPr>
            <a:r>
              <a:rPr lang="en" sz="1600">
                <a:latin typeface="Barlow"/>
                <a:ea typeface="Barlow"/>
                <a:cs typeface="Barlow"/>
                <a:sym typeface="Barlow"/>
              </a:rPr>
              <a:t>Which neighborhoods are most vulnerable to heat? Which aren’t?</a:t>
            </a:r>
            <a:endParaRPr sz="1600">
              <a:latin typeface="Barlow"/>
              <a:ea typeface="Barlow"/>
              <a:cs typeface="Barlow"/>
              <a:sym typeface="Barlow"/>
            </a:endParaRPr>
          </a:p>
          <a:p>
            <a:pPr indent="-330200" lvl="0" marL="457200" rtl="0" algn="l">
              <a:lnSpc>
                <a:spcPct val="115000"/>
              </a:lnSpc>
              <a:spcBef>
                <a:spcPts val="0"/>
              </a:spcBef>
              <a:spcAft>
                <a:spcPts val="0"/>
              </a:spcAft>
              <a:buSzPts val="1600"/>
              <a:buFont typeface="Barlow"/>
              <a:buChar char="●"/>
            </a:pPr>
            <a:r>
              <a:rPr lang="en" sz="1600">
                <a:latin typeface="Barlow"/>
                <a:ea typeface="Barlow"/>
                <a:cs typeface="Barlow"/>
                <a:sym typeface="Barlow"/>
              </a:rPr>
              <a:t>Which neighborhoods have the most green spaces? which have the least? how can you tell?</a:t>
            </a:r>
            <a:endParaRPr sz="1600">
              <a:latin typeface="Barlow"/>
              <a:ea typeface="Barlow"/>
              <a:cs typeface="Barlow"/>
              <a:sym typeface="Barlow"/>
            </a:endParaRPr>
          </a:p>
          <a:p>
            <a:pPr indent="-330200" lvl="0" marL="457200" rtl="0" algn="l">
              <a:lnSpc>
                <a:spcPct val="115000"/>
              </a:lnSpc>
              <a:spcBef>
                <a:spcPts val="0"/>
              </a:spcBef>
              <a:spcAft>
                <a:spcPts val="0"/>
              </a:spcAft>
              <a:buSzPts val="1600"/>
              <a:buFont typeface="Barlow"/>
              <a:buChar char="●"/>
            </a:pPr>
            <a:r>
              <a:rPr lang="en" sz="1600">
                <a:latin typeface="Barlow"/>
                <a:ea typeface="Barlow"/>
                <a:cs typeface="Barlow"/>
                <a:sym typeface="Barlow"/>
              </a:rPr>
              <a:t>What do you notice about the neighborhoods where you spend most of your time? </a:t>
            </a:r>
            <a:endParaRPr sz="1600">
              <a:latin typeface="Barlow"/>
              <a:ea typeface="Barlow"/>
              <a:cs typeface="Barlow"/>
              <a:sym typeface="Barlow"/>
            </a:endParaRPr>
          </a:p>
          <a:p>
            <a:pPr indent="0" lvl="0" marL="0" rtl="0" algn="l">
              <a:lnSpc>
                <a:spcPct val="115000"/>
              </a:lnSpc>
              <a:spcBef>
                <a:spcPts val="0"/>
              </a:spcBef>
              <a:spcAft>
                <a:spcPts val="0"/>
              </a:spcAft>
              <a:buNone/>
            </a:pPr>
            <a:r>
              <a:t/>
            </a:r>
            <a:endParaRPr sz="1600">
              <a:latin typeface="Barlow"/>
              <a:ea typeface="Barlow"/>
              <a:cs typeface="Barlow"/>
              <a:sym typeface="Barlow"/>
            </a:endParaRPr>
          </a:p>
          <a:p>
            <a:pPr indent="-330200" lvl="0" marL="457200" rtl="0" algn="l">
              <a:lnSpc>
                <a:spcPct val="115000"/>
              </a:lnSpc>
              <a:spcBef>
                <a:spcPts val="0"/>
              </a:spcBef>
              <a:spcAft>
                <a:spcPts val="0"/>
              </a:spcAft>
              <a:buSzPts val="1600"/>
              <a:buFont typeface="Barlow"/>
              <a:buChar char="●"/>
            </a:pPr>
            <a:r>
              <a:rPr b="1" lang="en" sz="1600">
                <a:latin typeface="Barlow"/>
                <a:ea typeface="Barlow"/>
                <a:cs typeface="Barlow"/>
                <a:sym typeface="Barlow"/>
              </a:rPr>
              <a:t>Do you see any connections between heat/green space and [the team topic]?</a:t>
            </a:r>
            <a:endParaRPr b="1" sz="1600">
              <a:latin typeface="Barlow"/>
              <a:ea typeface="Barlow"/>
              <a:cs typeface="Barlow"/>
              <a:sym typeface="Barlow"/>
            </a:endParaRPr>
          </a:p>
          <a:p>
            <a:pPr indent="-330200" lvl="0" marL="457200" rtl="0" algn="l">
              <a:lnSpc>
                <a:spcPct val="115000"/>
              </a:lnSpc>
              <a:spcBef>
                <a:spcPts val="0"/>
              </a:spcBef>
              <a:spcAft>
                <a:spcPts val="0"/>
              </a:spcAft>
              <a:buSzPts val="1600"/>
              <a:buFont typeface="Barlow"/>
              <a:buChar char="●"/>
            </a:pPr>
            <a:r>
              <a:rPr b="1" lang="en" sz="1600">
                <a:latin typeface="Barlow"/>
                <a:ea typeface="Barlow"/>
                <a:cs typeface="Barlow"/>
                <a:sym typeface="Barlow"/>
              </a:rPr>
              <a:t>What are those connections? What examples do you have of how heat/green space impacts [the team topic] in your neighborhood?</a:t>
            </a:r>
            <a:endParaRPr sz="1600">
              <a:latin typeface="Barlow"/>
              <a:ea typeface="Barlow"/>
              <a:cs typeface="Barlow"/>
              <a:sym typeface="Barlow"/>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54"/>
          <p:cNvSpPr/>
          <p:nvPr/>
        </p:nvSpPr>
        <p:spPr>
          <a:xfrm>
            <a:off x="-37125" y="-49500"/>
            <a:ext cx="9243000" cy="52587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pic>
        <p:nvPicPr>
          <p:cNvPr id="639" name="Google Shape;639;p54"/>
          <p:cNvPicPr preferRelativeResize="0"/>
          <p:nvPr/>
        </p:nvPicPr>
        <p:blipFill rotWithShape="1">
          <a:blip r:embed="rId3">
            <a:alphaModFix/>
          </a:blip>
          <a:srcRect b="25399" l="27165" r="23638" t="25404"/>
          <a:stretch/>
        </p:blipFill>
        <p:spPr>
          <a:xfrm>
            <a:off x="160850" y="1001038"/>
            <a:ext cx="4059039" cy="3141422"/>
          </a:xfrm>
          <a:prstGeom prst="rect">
            <a:avLst/>
          </a:prstGeom>
          <a:noFill/>
          <a:ln>
            <a:noFill/>
          </a:ln>
        </p:spPr>
      </p:pic>
      <p:pic>
        <p:nvPicPr>
          <p:cNvPr id="640" name="Google Shape;640;p54"/>
          <p:cNvPicPr preferRelativeResize="0"/>
          <p:nvPr/>
        </p:nvPicPr>
        <p:blipFill>
          <a:blip r:embed="rId4">
            <a:alphaModFix/>
          </a:blip>
          <a:stretch>
            <a:fillRect/>
          </a:stretch>
        </p:blipFill>
        <p:spPr>
          <a:xfrm>
            <a:off x="4284204" y="1001038"/>
            <a:ext cx="4723697" cy="3141426"/>
          </a:xfrm>
          <a:prstGeom prst="rect">
            <a:avLst/>
          </a:prstGeom>
          <a:noFill/>
          <a:ln>
            <a:noFill/>
          </a:ln>
        </p:spPr>
      </p:pic>
      <p:sp>
        <p:nvSpPr>
          <p:cNvPr id="641" name="Google Shape;641;p54"/>
          <p:cNvSpPr txBox="1"/>
          <p:nvPr/>
        </p:nvSpPr>
        <p:spPr>
          <a:xfrm>
            <a:off x="4284200" y="617575"/>
            <a:ext cx="47238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1"/>
                </a:solidFill>
                <a:latin typeface="Lexend Light"/>
                <a:ea typeface="Lexend Light"/>
                <a:cs typeface="Lexend Light"/>
                <a:sym typeface="Lexend Light"/>
              </a:rPr>
              <a:t>West Philly Heat Map</a:t>
            </a:r>
            <a:endParaRPr sz="1200">
              <a:solidFill>
                <a:schemeClr val="dk1"/>
              </a:solidFill>
              <a:latin typeface="Lexend Light"/>
              <a:ea typeface="Lexend Light"/>
              <a:cs typeface="Lexend Light"/>
              <a:sym typeface="Lexend Light"/>
            </a:endParaRPr>
          </a:p>
        </p:txBody>
      </p:sp>
      <p:sp>
        <p:nvSpPr>
          <p:cNvPr id="642" name="Google Shape;642;p54"/>
          <p:cNvSpPr txBox="1"/>
          <p:nvPr/>
        </p:nvSpPr>
        <p:spPr>
          <a:xfrm>
            <a:off x="160825" y="617575"/>
            <a:ext cx="4059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1"/>
                </a:solidFill>
                <a:latin typeface="Lexend Light"/>
                <a:ea typeface="Lexend Light"/>
                <a:cs typeface="Lexend Light"/>
                <a:sym typeface="Lexend Light"/>
              </a:rPr>
              <a:t>Heat Vulnerable Neighborhoods</a:t>
            </a:r>
            <a:endParaRPr sz="1200">
              <a:solidFill>
                <a:schemeClr val="dk1"/>
              </a:solidFill>
              <a:latin typeface="Lexend Light"/>
              <a:ea typeface="Lexend Light"/>
              <a:cs typeface="Lexend Light"/>
              <a:sym typeface="Lexend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55"/>
          <p:cNvSpPr txBox="1"/>
          <p:nvPr>
            <p:ph idx="4" type="body"/>
          </p:nvPr>
        </p:nvSpPr>
        <p:spPr>
          <a:xfrm>
            <a:off x="1379075" y="689575"/>
            <a:ext cx="6934200" cy="107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2400">
                <a:latin typeface="Spline Sans"/>
                <a:ea typeface="Spline Sans"/>
                <a:cs typeface="Spline Sans"/>
                <a:sym typeface="Spline Sans"/>
              </a:rPr>
              <a:t>Solidify your Problem</a:t>
            </a:r>
            <a:endParaRPr b="1" sz="2400">
              <a:latin typeface="Spline Sans"/>
              <a:ea typeface="Spline Sans"/>
              <a:cs typeface="Spline Sans"/>
              <a:sym typeface="Spline Sans"/>
            </a:endParaRPr>
          </a:p>
          <a:p>
            <a:pPr indent="0" lvl="0" marL="0" rtl="0" algn="l">
              <a:spcBef>
                <a:spcPts val="0"/>
              </a:spcBef>
              <a:spcAft>
                <a:spcPts val="1200"/>
              </a:spcAft>
              <a:buNone/>
            </a:pPr>
            <a:r>
              <a:t/>
            </a:r>
            <a:endParaRPr/>
          </a:p>
        </p:txBody>
      </p:sp>
      <p:sp>
        <p:nvSpPr>
          <p:cNvPr id="648" name="Google Shape;648;p55"/>
          <p:cNvSpPr txBox="1"/>
          <p:nvPr>
            <p:ph idx="5" type="subTitle"/>
          </p:nvPr>
        </p:nvSpPr>
        <p:spPr>
          <a:xfrm>
            <a:off x="532075" y="679900"/>
            <a:ext cx="548700" cy="55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5</a:t>
            </a:r>
            <a:endParaRPr/>
          </a:p>
        </p:txBody>
      </p:sp>
      <p:sp>
        <p:nvSpPr>
          <p:cNvPr id="649" name="Google Shape;649;p55"/>
          <p:cNvSpPr txBox="1"/>
          <p:nvPr>
            <p:ph idx="3" type="body"/>
          </p:nvPr>
        </p:nvSpPr>
        <p:spPr>
          <a:xfrm>
            <a:off x="433550" y="2395075"/>
            <a:ext cx="8240400" cy="17484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Font typeface="Barlow"/>
              <a:buChar char="●"/>
            </a:pPr>
            <a:r>
              <a:rPr lang="en" sz="1800">
                <a:latin typeface="Barlow"/>
                <a:ea typeface="Barlow"/>
                <a:cs typeface="Barlow"/>
                <a:sym typeface="Barlow"/>
              </a:rPr>
              <a:t>Each group will need to figure out what </a:t>
            </a:r>
            <a:r>
              <a:rPr b="1" i="1" lang="en" sz="1800">
                <a:latin typeface="Barlow"/>
                <a:ea typeface="Barlow"/>
                <a:cs typeface="Barlow"/>
                <a:sym typeface="Barlow"/>
              </a:rPr>
              <a:t>specific</a:t>
            </a:r>
            <a:r>
              <a:rPr lang="en" sz="1800">
                <a:latin typeface="Barlow"/>
                <a:ea typeface="Barlow"/>
                <a:cs typeface="Barlow"/>
                <a:sym typeface="Barlow"/>
              </a:rPr>
              <a:t> problem to focus on for the next couple of weeks!</a:t>
            </a:r>
            <a:br>
              <a:rPr lang="en" sz="1800">
                <a:latin typeface="Barlow"/>
                <a:ea typeface="Barlow"/>
                <a:cs typeface="Barlow"/>
                <a:sym typeface="Barlow"/>
              </a:rPr>
            </a:br>
            <a:endParaRPr sz="1800">
              <a:latin typeface="Barlow"/>
              <a:ea typeface="Barlow"/>
              <a:cs typeface="Barlow"/>
              <a:sym typeface="Barlow"/>
            </a:endParaRPr>
          </a:p>
          <a:p>
            <a:pPr indent="-342900" lvl="0" marL="457200" rtl="0" algn="l">
              <a:lnSpc>
                <a:spcPct val="115000"/>
              </a:lnSpc>
              <a:spcBef>
                <a:spcPts val="0"/>
              </a:spcBef>
              <a:spcAft>
                <a:spcPts val="0"/>
              </a:spcAft>
              <a:buSzPts val="1800"/>
              <a:buFont typeface="Barlow"/>
              <a:buChar char="●"/>
            </a:pPr>
            <a:r>
              <a:rPr lang="en" sz="1800">
                <a:latin typeface="Barlow"/>
                <a:ea typeface="Barlow"/>
                <a:cs typeface="Barlow"/>
                <a:sym typeface="Barlow"/>
              </a:rPr>
              <a:t>Begin thinking about the scale/audience you would like to focus on (e.g., school, neighborhood, city, etc.)</a:t>
            </a:r>
            <a:endParaRPr sz="1800">
              <a:latin typeface="Barlow"/>
              <a:ea typeface="Barlow"/>
              <a:cs typeface="Barlow"/>
              <a:sym typeface="Barlow"/>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p56"/>
          <p:cNvSpPr txBox="1"/>
          <p:nvPr>
            <p:ph idx="4" type="body"/>
          </p:nvPr>
        </p:nvSpPr>
        <p:spPr>
          <a:xfrm>
            <a:off x="1379075" y="689575"/>
            <a:ext cx="6934200" cy="107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2400">
                <a:latin typeface="Spline Sans"/>
                <a:ea typeface="Spline Sans"/>
                <a:cs typeface="Spline Sans"/>
                <a:sym typeface="Spline Sans"/>
              </a:rPr>
              <a:t>Check-out</a:t>
            </a:r>
            <a:endParaRPr b="1" sz="2400">
              <a:latin typeface="Spline Sans"/>
              <a:ea typeface="Spline Sans"/>
              <a:cs typeface="Spline Sans"/>
              <a:sym typeface="Spline Sans"/>
            </a:endParaRPr>
          </a:p>
          <a:p>
            <a:pPr indent="0" lvl="0" marL="0" rtl="0" algn="l">
              <a:spcBef>
                <a:spcPts val="0"/>
              </a:spcBef>
              <a:spcAft>
                <a:spcPts val="1200"/>
              </a:spcAft>
              <a:buNone/>
            </a:pPr>
            <a:r>
              <a:t/>
            </a:r>
            <a:endParaRPr/>
          </a:p>
        </p:txBody>
      </p:sp>
      <p:sp>
        <p:nvSpPr>
          <p:cNvPr id="655" name="Google Shape;655;p56"/>
          <p:cNvSpPr txBox="1"/>
          <p:nvPr>
            <p:ph idx="5" type="subTitle"/>
          </p:nvPr>
        </p:nvSpPr>
        <p:spPr>
          <a:xfrm>
            <a:off x="532075" y="679900"/>
            <a:ext cx="548700" cy="55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6</a:t>
            </a:r>
            <a:endParaRPr/>
          </a:p>
        </p:txBody>
      </p:sp>
      <p:sp>
        <p:nvSpPr>
          <p:cNvPr id="656" name="Google Shape;656;p56"/>
          <p:cNvSpPr txBox="1"/>
          <p:nvPr>
            <p:ph idx="3" type="body"/>
          </p:nvPr>
        </p:nvSpPr>
        <p:spPr>
          <a:xfrm>
            <a:off x="433550" y="2395075"/>
            <a:ext cx="8240400" cy="17484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Font typeface="Barlow"/>
              <a:buChar char="●"/>
            </a:pPr>
            <a:r>
              <a:rPr lang="en" sz="1800">
                <a:latin typeface="Barlow"/>
                <a:ea typeface="Barlow"/>
                <a:cs typeface="Barlow"/>
                <a:sym typeface="Barlow"/>
              </a:rPr>
              <a:t>Plus/Delta reflection on today’s session</a:t>
            </a:r>
            <a:endParaRPr sz="1800">
              <a:latin typeface="Barlow"/>
              <a:ea typeface="Barlow"/>
              <a:cs typeface="Barlow"/>
              <a:sym typeface="Barlow"/>
            </a:endParaRPr>
          </a:p>
          <a:p>
            <a:pPr indent="-342900" lvl="1" marL="914400" rtl="0" algn="l">
              <a:lnSpc>
                <a:spcPct val="115000"/>
              </a:lnSpc>
              <a:spcBef>
                <a:spcPts val="0"/>
              </a:spcBef>
              <a:spcAft>
                <a:spcPts val="0"/>
              </a:spcAft>
              <a:buSzPts val="1800"/>
              <a:buFont typeface="Barlow"/>
              <a:buChar char="○"/>
            </a:pPr>
            <a:r>
              <a:rPr lang="en" sz="1800">
                <a:latin typeface="Barlow"/>
                <a:ea typeface="Barlow"/>
                <a:cs typeface="Barlow"/>
                <a:sym typeface="Barlow"/>
              </a:rPr>
              <a:t>The “</a:t>
            </a:r>
            <a:r>
              <a:rPr lang="en" sz="1800">
                <a:latin typeface="Barlow"/>
                <a:ea typeface="Barlow"/>
                <a:cs typeface="Barlow"/>
                <a:sym typeface="Barlow"/>
              </a:rPr>
              <a:t>+ </a:t>
            </a:r>
            <a:r>
              <a:rPr lang="en" sz="1800">
                <a:latin typeface="Barlow"/>
                <a:ea typeface="Barlow"/>
                <a:cs typeface="Barlow"/>
                <a:sym typeface="Barlow"/>
              </a:rPr>
              <a:t>” </a:t>
            </a:r>
            <a:r>
              <a:rPr lang="en" sz="1800">
                <a:latin typeface="Barlow"/>
                <a:ea typeface="Barlow"/>
                <a:cs typeface="Barlow"/>
                <a:sym typeface="Barlow"/>
              </a:rPr>
              <a:t>symbol signifies  positive things that we liked about the meeting/activity and things that went well</a:t>
            </a:r>
            <a:endParaRPr sz="1800">
              <a:latin typeface="Barlow"/>
              <a:ea typeface="Barlow"/>
              <a:cs typeface="Barlow"/>
              <a:sym typeface="Barlow"/>
            </a:endParaRPr>
          </a:p>
          <a:p>
            <a:pPr indent="-342900" lvl="1" marL="914400" rtl="0" algn="l">
              <a:lnSpc>
                <a:spcPct val="115000"/>
              </a:lnSpc>
              <a:spcBef>
                <a:spcPts val="0"/>
              </a:spcBef>
              <a:spcAft>
                <a:spcPts val="0"/>
              </a:spcAft>
              <a:buSzPts val="1800"/>
              <a:buFont typeface="Barlow"/>
              <a:buChar char="○"/>
            </a:pPr>
            <a:r>
              <a:rPr lang="en" sz="1800">
                <a:latin typeface="Barlow"/>
                <a:ea typeface="Barlow"/>
                <a:cs typeface="Barlow"/>
                <a:sym typeface="Barlow"/>
              </a:rPr>
              <a:t>The “Δ“ symbol signifies things that we would like to change for next time.</a:t>
            </a:r>
            <a:endParaRPr sz="1800">
              <a:latin typeface="Barlow"/>
              <a:ea typeface="Barlow"/>
              <a:cs typeface="Barlow"/>
              <a:sym typeface="Barlow"/>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57"/>
          <p:cNvSpPr txBox="1"/>
          <p:nvPr>
            <p:ph idx="4" type="body"/>
          </p:nvPr>
        </p:nvSpPr>
        <p:spPr>
          <a:xfrm>
            <a:off x="1379075" y="689575"/>
            <a:ext cx="6934200" cy="107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2400">
                <a:latin typeface="Spline Sans"/>
                <a:ea typeface="Spline Sans"/>
                <a:cs typeface="Spline Sans"/>
                <a:sym typeface="Spline Sans"/>
              </a:rPr>
              <a:t>Check-out</a:t>
            </a:r>
            <a:endParaRPr b="1" sz="2400">
              <a:latin typeface="Spline Sans"/>
              <a:ea typeface="Spline Sans"/>
              <a:cs typeface="Spline Sans"/>
              <a:sym typeface="Spline Sans"/>
            </a:endParaRPr>
          </a:p>
          <a:p>
            <a:pPr indent="0" lvl="0" marL="0" rtl="0" algn="l">
              <a:spcBef>
                <a:spcPts val="0"/>
              </a:spcBef>
              <a:spcAft>
                <a:spcPts val="1200"/>
              </a:spcAft>
              <a:buNone/>
            </a:pPr>
            <a:r>
              <a:t/>
            </a:r>
            <a:endParaRPr/>
          </a:p>
        </p:txBody>
      </p:sp>
      <p:sp>
        <p:nvSpPr>
          <p:cNvPr id="662" name="Google Shape;662;p57"/>
          <p:cNvSpPr txBox="1"/>
          <p:nvPr>
            <p:ph idx="5" type="subTitle"/>
          </p:nvPr>
        </p:nvSpPr>
        <p:spPr>
          <a:xfrm>
            <a:off x="532075" y="679900"/>
            <a:ext cx="548700" cy="55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6</a:t>
            </a:r>
            <a:endParaRPr/>
          </a:p>
        </p:txBody>
      </p:sp>
      <p:sp>
        <p:nvSpPr>
          <p:cNvPr id="663" name="Google Shape;663;p57"/>
          <p:cNvSpPr txBox="1"/>
          <p:nvPr>
            <p:ph idx="3" type="body"/>
          </p:nvPr>
        </p:nvSpPr>
        <p:spPr>
          <a:xfrm>
            <a:off x="433550" y="2395075"/>
            <a:ext cx="8240400" cy="1748400"/>
          </a:xfrm>
          <a:prstGeom prst="rect">
            <a:avLst/>
          </a:prstGeom>
        </p:spPr>
        <p:txBody>
          <a:bodyPr anchorCtr="0" anchor="t" bIns="91425" lIns="91425" spcFirstLastPara="1" rIns="91425" wrap="square" tIns="91425">
            <a:noAutofit/>
          </a:bodyPr>
          <a:lstStyle/>
          <a:p>
            <a:pPr indent="0" lvl="0" marL="457200" rtl="0" algn="ctr">
              <a:lnSpc>
                <a:spcPct val="115000"/>
              </a:lnSpc>
              <a:spcBef>
                <a:spcPts val="0"/>
              </a:spcBef>
              <a:spcAft>
                <a:spcPts val="0"/>
              </a:spcAft>
              <a:buNone/>
            </a:pPr>
            <a:r>
              <a:rPr lang="en" sz="2200">
                <a:latin typeface="Arial"/>
                <a:ea typeface="Arial"/>
                <a:cs typeface="Arial"/>
                <a:sym typeface="Arial"/>
              </a:rPr>
              <a:t>In terms of climate change, what is one thing you would be excited to change in your community?</a:t>
            </a:r>
            <a:endParaRPr sz="2200">
              <a:latin typeface="Barlow"/>
              <a:ea typeface="Barlow"/>
              <a:cs typeface="Barlow"/>
              <a:sym typeface="Barlow"/>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67" name="Shape 667"/>
        <p:cNvGrpSpPr/>
        <p:nvPr/>
      </p:nvGrpSpPr>
      <p:grpSpPr>
        <a:xfrm>
          <a:off x="0" y="0"/>
          <a:ext cx="0" cy="0"/>
          <a:chOff x="0" y="0"/>
          <a:chExt cx="0" cy="0"/>
        </a:xfrm>
      </p:grpSpPr>
      <p:sp>
        <p:nvSpPr>
          <p:cNvPr id="668" name="Google Shape;668;p58"/>
          <p:cNvSpPr txBox="1"/>
          <p:nvPr>
            <p:ph type="title"/>
          </p:nvPr>
        </p:nvSpPr>
        <p:spPr>
          <a:xfrm>
            <a:off x="408650" y="463000"/>
            <a:ext cx="44196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The Assignment</a:t>
            </a:r>
            <a:endParaRPr/>
          </a:p>
        </p:txBody>
      </p:sp>
      <p:sp>
        <p:nvSpPr>
          <p:cNvPr id="669" name="Google Shape;669;p58"/>
          <p:cNvSpPr txBox="1"/>
          <p:nvPr>
            <p:ph idx="1" type="body"/>
          </p:nvPr>
        </p:nvSpPr>
        <p:spPr>
          <a:xfrm>
            <a:off x="433560" y="295600"/>
            <a:ext cx="1803300" cy="1674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Intro</a:t>
            </a:r>
            <a:endParaRPr/>
          </a:p>
        </p:txBody>
      </p:sp>
      <p:sp>
        <p:nvSpPr>
          <p:cNvPr id="670" name="Google Shape;670;p58"/>
          <p:cNvSpPr txBox="1"/>
          <p:nvPr>
            <p:ph idx="2" type="subTitle"/>
          </p:nvPr>
        </p:nvSpPr>
        <p:spPr>
          <a:xfrm>
            <a:off x="452100" y="1677650"/>
            <a:ext cx="3755400" cy="69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Lorem ipsum dolor sit amet</a:t>
            </a:r>
            <a:endParaRPr/>
          </a:p>
          <a:p>
            <a:pPr indent="0" lvl="0" marL="0" rtl="0" algn="l">
              <a:spcBef>
                <a:spcPts val="0"/>
              </a:spcBef>
              <a:spcAft>
                <a:spcPts val="0"/>
              </a:spcAft>
              <a:buClr>
                <a:schemeClr val="dk1"/>
              </a:buClr>
              <a:buSzPts val="1100"/>
              <a:buNone/>
            </a:pPr>
            <a:r>
              <a:rPr lang="en"/>
              <a:t>consect adipiscing elit.</a:t>
            </a:r>
            <a:endParaRPr/>
          </a:p>
        </p:txBody>
      </p:sp>
      <p:sp>
        <p:nvSpPr>
          <p:cNvPr id="671" name="Google Shape;671;p58"/>
          <p:cNvSpPr txBox="1"/>
          <p:nvPr>
            <p:ph idx="3" type="body"/>
          </p:nvPr>
        </p:nvSpPr>
        <p:spPr>
          <a:xfrm>
            <a:off x="452100" y="2505325"/>
            <a:ext cx="3755400" cy="2157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Lorem ipsum dolor sit amet, consectetur adipiscing elit. Aliquam in elementum nisl. Etiam eu cursus nisl. Pellentesque fringilla efficitur ligula ac ultrices. Integer eget dolor ac elit scelerisque dictum. Maecenas sed vulputate massa. Sed viverra quam id nulla pulvinar consequat. </a:t>
            </a:r>
            <a:endParaRPr/>
          </a:p>
          <a:p>
            <a:pPr indent="0" lvl="0" marL="0" rtl="0" algn="l">
              <a:spcBef>
                <a:spcPts val="1200"/>
              </a:spcBef>
              <a:spcAft>
                <a:spcPts val="1200"/>
              </a:spcAft>
              <a:buClr>
                <a:schemeClr val="dk1"/>
              </a:buClr>
              <a:buSzPts val="1100"/>
              <a:buNone/>
            </a:pPr>
            <a:r>
              <a:rPr lang="en"/>
              <a:t>Cras neque eros, vulputate ut efficitur id, augue. Mauris feugiat fringilla purus, vitae vestibulum arcu bibendum pharetra.</a:t>
            </a:r>
            <a:endParaRPr/>
          </a:p>
        </p:txBody>
      </p:sp>
      <p:pic>
        <p:nvPicPr>
          <p:cNvPr descr="Math equations and formulas on chalkboard." id="672" name="Google Shape;672;p58"/>
          <p:cNvPicPr preferRelativeResize="0"/>
          <p:nvPr>
            <p:ph idx="4" type="pic"/>
          </p:nvPr>
        </p:nvPicPr>
        <p:blipFill rotWithShape="1">
          <a:blip r:embed="rId3">
            <a:alphaModFix/>
          </a:blip>
          <a:srcRect b="1873" l="4352" r="42305" t="565"/>
          <a:stretch/>
        </p:blipFill>
        <p:spPr>
          <a:xfrm>
            <a:off x="4907150" y="0"/>
            <a:ext cx="4236851" cy="515339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45"/>
          <p:cNvSpPr txBox="1"/>
          <p:nvPr>
            <p:ph idx="1" type="subTitle"/>
          </p:nvPr>
        </p:nvSpPr>
        <p:spPr>
          <a:xfrm>
            <a:off x="452100" y="1677650"/>
            <a:ext cx="3755400" cy="699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Co-create community guidelines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342900" lvl="0" marL="457200" rtl="0" algn="l">
              <a:spcBef>
                <a:spcPts val="0"/>
              </a:spcBef>
              <a:spcAft>
                <a:spcPts val="0"/>
              </a:spcAft>
              <a:buSzPts val="1800"/>
              <a:buAutoNum type="arabicPeriod"/>
            </a:pPr>
            <a:r>
              <a:rPr lang="en"/>
              <a:t>Identify and </a:t>
            </a:r>
            <a:r>
              <a:rPr lang="en"/>
              <a:t>discuss</a:t>
            </a:r>
            <a:r>
              <a:rPr lang="en"/>
              <a:t> the landscape of the community</a:t>
            </a:r>
            <a:endParaRPr/>
          </a:p>
          <a:p>
            <a:pPr indent="0" lvl="0" marL="0" rtl="0" algn="l">
              <a:spcBef>
                <a:spcPts val="0"/>
              </a:spcBef>
              <a:spcAft>
                <a:spcPts val="0"/>
              </a:spcAft>
              <a:buNone/>
            </a:pPr>
            <a:r>
              <a:t/>
            </a:r>
            <a:endParaRPr/>
          </a:p>
          <a:p>
            <a:pPr indent="0" lvl="0" marL="457200" rtl="0" algn="l">
              <a:spcBef>
                <a:spcPts val="0"/>
              </a:spcBef>
              <a:spcAft>
                <a:spcPts val="0"/>
              </a:spcAft>
              <a:buNone/>
            </a:pPr>
            <a:r>
              <a:t/>
            </a:r>
            <a:endParaRPr/>
          </a:p>
        </p:txBody>
      </p:sp>
      <p:sp>
        <p:nvSpPr>
          <p:cNvPr id="556" name="Google Shape;556;p45"/>
          <p:cNvSpPr txBox="1"/>
          <p:nvPr>
            <p:ph type="title"/>
          </p:nvPr>
        </p:nvSpPr>
        <p:spPr>
          <a:xfrm>
            <a:off x="408650" y="463000"/>
            <a:ext cx="83319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Today’s Objectives</a:t>
            </a:r>
            <a:endParaRPr/>
          </a:p>
        </p:txBody>
      </p:sp>
      <p:sp>
        <p:nvSpPr>
          <p:cNvPr id="557" name="Google Shape;557;p45"/>
          <p:cNvSpPr txBox="1"/>
          <p:nvPr>
            <p:ph idx="1" type="subTitle"/>
          </p:nvPr>
        </p:nvSpPr>
        <p:spPr>
          <a:xfrm>
            <a:off x="4985150" y="1677650"/>
            <a:ext cx="3755400" cy="699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startAt="3"/>
            </a:pPr>
            <a:r>
              <a:rPr lang="en"/>
              <a:t>Identify and discuss existing community resources and programs</a:t>
            </a:r>
            <a:endParaRPr/>
          </a:p>
          <a:p>
            <a:pPr indent="0" lvl="0" marL="0" rtl="0" algn="l">
              <a:spcBef>
                <a:spcPts val="0"/>
              </a:spcBef>
              <a:spcAft>
                <a:spcPts val="0"/>
              </a:spcAft>
              <a:buNone/>
            </a:pPr>
            <a:r>
              <a:t/>
            </a:r>
            <a:endParaRPr/>
          </a:p>
          <a:p>
            <a:pPr indent="-342900" lvl="0" marL="457200" rtl="0" algn="l">
              <a:spcBef>
                <a:spcPts val="0"/>
              </a:spcBef>
              <a:spcAft>
                <a:spcPts val="0"/>
              </a:spcAft>
              <a:buSzPts val="1800"/>
              <a:buAutoNum type="arabicPeriod" startAt="3"/>
            </a:pPr>
            <a:r>
              <a:rPr lang="en"/>
              <a:t>Identify the problem we want to solve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46"/>
          <p:cNvSpPr txBox="1"/>
          <p:nvPr>
            <p:ph type="title"/>
          </p:nvPr>
        </p:nvSpPr>
        <p:spPr>
          <a:xfrm>
            <a:off x="433550" y="541825"/>
            <a:ext cx="83163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Today’s Agenda</a:t>
            </a:r>
            <a:endParaRPr/>
          </a:p>
        </p:txBody>
      </p:sp>
      <p:sp>
        <p:nvSpPr>
          <p:cNvPr id="563" name="Google Shape;563;p46"/>
          <p:cNvSpPr/>
          <p:nvPr/>
        </p:nvSpPr>
        <p:spPr>
          <a:xfrm>
            <a:off x="537600" y="2649310"/>
            <a:ext cx="1618500" cy="21513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t" bIns="182875" lIns="182875" spcFirstLastPara="1" rIns="182875" wrap="square" tIns="182875">
            <a:noAutofit/>
          </a:bodyPr>
          <a:lstStyle/>
          <a:p>
            <a:pPr indent="0" lvl="0" marL="0" rtl="0" algn="l">
              <a:spcBef>
                <a:spcPts val="0"/>
              </a:spcBef>
              <a:spcAft>
                <a:spcPts val="0"/>
              </a:spcAft>
              <a:buNone/>
            </a:pPr>
            <a:r>
              <a:rPr lang="en" sz="1800">
                <a:solidFill>
                  <a:schemeClr val="dk1"/>
                </a:solidFill>
                <a:latin typeface="Lexend Light"/>
                <a:ea typeface="Lexend Light"/>
                <a:cs typeface="Lexend Light"/>
                <a:sym typeface="Lexend Light"/>
              </a:rPr>
              <a:t>Check-in</a:t>
            </a:r>
            <a:endParaRPr sz="1800">
              <a:solidFill>
                <a:schemeClr val="dk1"/>
              </a:solidFill>
              <a:latin typeface="Lexend Light"/>
              <a:ea typeface="Lexend Light"/>
              <a:cs typeface="Lexend Light"/>
              <a:sym typeface="Lexend Light"/>
            </a:endParaRPr>
          </a:p>
          <a:p>
            <a:pPr indent="0" lvl="0" marL="0" rtl="0" algn="l">
              <a:spcBef>
                <a:spcPts val="0"/>
              </a:spcBef>
              <a:spcAft>
                <a:spcPts val="0"/>
              </a:spcAft>
              <a:buClr>
                <a:schemeClr val="dk1"/>
              </a:buClr>
              <a:buSzPts val="1100"/>
              <a:buFont typeface="Arial"/>
              <a:buNone/>
            </a:pPr>
            <a:r>
              <a:rPr lang="en" sz="1300">
                <a:solidFill>
                  <a:schemeClr val="dk1"/>
                </a:solidFill>
                <a:latin typeface="Lexend"/>
                <a:ea typeface="Lexend"/>
                <a:cs typeface="Lexend"/>
                <a:sym typeface="Lexend"/>
              </a:rPr>
              <a:t>9:25-9:35</a:t>
            </a:r>
            <a:endParaRPr sz="2100">
              <a:solidFill>
                <a:schemeClr val="dk1"/>
              </a:solidFill>
              <a:latin typeface="Lexend Light"/>
              <a:ea typeface="Lexend Light"/>
              <a:cs typeface="Lexend Light"/>
              <a:sym typeface="Lexend Light"/>
            </a:endParaRPr>
          </a:p>
          <a:p>
            <a:pPr indent="0" lvl="0" marL="0" rtl="0" algn="l">
              <a:spcBef>
                <a:spcPts val="0"/>
              </a:spcBef>
              <a:spcAft>
                <a:spcPts val="0"/>
              </a:spcAft>
              <a:buNone/>
            </a:pPr>
            <a:r>
              <a:t/>
            </a:r>
            <a:endParaRPr sz="1800">
              <a:solidFill>
                <a:schemeClr val="dk1"/>
              </a:solidFill>
              <a:latin typeface="Lexend Light"/>
              <a:ea typeface="Lexend Light"/>
              <a:cs typeface="Lexend Light"/>
              <a:sym typeface="Lexend Light"/>
            </a:endParaRPr>
          </a:p>
          <a:p>
            <a:pPr indent="0" lvl="0" marL="0" rtl="0" algn="l">
              <a:spcBef>
                <a:spcPts val="0"/>
              </a:spcBef>
              <a:spcAft>
                <a:spcPts val="0"/>
              </a:spcAft>
              <a:buNone/>
            </a:pPr>
            <a:r>
              <a:t/>
            </a:r>
            <a:endParaRPr sz="1800">
              <a:solidFill>
                <a:schemeClr val="dk1"/>
              </a:solidFill>
              <a:latin typeface="Lexend Light"/>
              <a:ea typeface="Lexend Light"/>
              <a:cs typeface="Lexend Light"/>
              <a:sym typeface="Lexend Light"/>
            </a:endParaRPr>
          </a:p>
        </p:txBody>
      </p:sp>
      <p:sp>
        <p:nvSpPr>
          <p:cNvPr id="564" name="Google Shape;564;p46"/>
          <p:cNvSpPr/>
          <p:nvPr/>
        </p:nvSpPr>
        <p:spPr>
          <a:xfrm>
            <a:off x="2156251" y="2649310"/>
            <a:ext cx="1618500" cy="2151300"/>
          </a:xfrm>
          <a:prstGeom prst="rect">
            <a:avLst/>
          </a:prstGeom>
          <a:solidFill>
            <a:schemeClr val="accent2"/>
          </a:solidFill>
          <a:ln cap="flat" cmpd="sng" w="19050">
            <a:solidFill>
              <a:schemeClr val="accent2"/>
            </a:solidFill>
            <a:prstDash val="solid"/>
            <a:round/>
            <a:headEnd len="sm" w="sm" type="none"/>
            <a:tailEnd len="sm" w="sm" type="none"/>
          </a:ln>
        </p:spPr>
        <p:txBody>
          <a:bodyPr anchorCtr="0" anchor="t" bIns="182875" lIns="182875" spcFirstLastPara="1" rIns="182875" wrap="square" tIns="182875">
            <a:noAutofit/>
          </a:bodyPr>
          <a:lstStyle/>
          <a:p>
            <a:pPr indent="0" lvl="0" marL="0" rtl="0" algn="l">
              <a:spcBef>
                <a:spcPts val="0"/>
              </a:spcBef>
              <a:spcAft>
                <a:spcPts val="0"/>
              </a:spcAft>
              <a:buNone/>
            </a:pPr>
            <a:r>
              <a:rPr lang="en" sz="1800">
                <a:solidFill>
                  <a:schemeClr val="dk1"/>
                </a:solidFill>
                <a:latin typeface="Lexend Light"/>
                <a:ea typeface="Lexend Light"/>
                <a:cs typeface="Lexend Light"/>
                <a:sym typeface="Lexend Light"/>
              </a:rPr>
              <a:t>Community Guidelines</a:t>
            </a:r>
            <a:endParaRPr sz="1800">
              <a:solidFill>
                <a:schemeClr val="dk1"/>
              </a:solidFill>
              <a:latin typeface="Lexend Light"/>
              <a:ea typeface="Lexend Light"/>
              <a:cs typeface="Lexend Light"/>
              <a:sym typeface="Lexend Light"/>
            </a:endParaRPr>
          </a:p>
          <a:p>
            <a:pPr indent="0" lvl="0" marL="0" rtl="0" algn="l">
              <a:spcBef>
                <a:spcPts val="0"/>
              </a:spcBef>
              <a:spcAft>
                <a:spcPts val="0"/>
              </a:spcAft>
              <a:buNone/>
            </a:pPr>
            <a:r>
              <a:rPr lang="en" sz="1300">
                <a:latin typeface="Lexend"/>
                <a:ea typeface="Lexend"/>
                <a:cs typeface="Lexend"/>
                <a:sym typeface="Lexend"/>
              </a:rPr>
              <a:t>9:35-9:55</a:t>
            </a:r>
            <a:endParaRPr sz="1300">
              <a:latin typeface="Lexend"/>
              <a:ea typeface="Lexend"/>
              <a:cs typeface="Lexend"/>
              <a:sym typeface="Lexend"/>
            </a:endParaRPr>
          </a:p>
          <a:p>
            <a:pPr indent="0" lvl="0" marL="0" rtl="0" algn="l">
              <a:spcBef>
                <a:spcPts val="0"/>
              </a:spcBef>
              <a:spcAft>
                <a:spcPts val="0"/>
              </a:spcAft>
              <a:buClr>
                <a:schemeClr val="dk1"/>
              </a:buClr>
              <a:buSzPts val="1100"/>
              <a:buFont typeface="Arial"/>
              <a:buNone/>
            </a:pPr>
            <a:r>
              <a:t/>
            </a:r>
            <a:endParaRPr sz="1800">
              <a:solidFill>
                <a:schemeClr val="dk1"/>
              </a:solidFill>
              <a:latin typeface="Lexend Light"/>
              <a:ea typeface="Lexend Light"/>
              <a:cs typeface="Lexend Light"/>
              <a:sym typeface="Lexend Light"/>
            </a:endParaRPr>
          </a:p>
          <a:p>
            <a:pPr indent="0" lvl="0" marL="0" rtl="0" algn="l">
              <a:spcBef>
                <a:spcPts val="0"/>
              </a:spcBef>
              <a:spcAft>
                <a:spcPts val="0"/>
              </a:spcAft>
              <a:buNone/>
            </a:pPr>
            <a:r>
              <a:t/>
            </a:r>
            <a:endParaRPr sz="1200">
              <a:solidFill>
                <a:schemeClr val="dk1"/>
              </a:solidFill>
              <a:latin typeface="Lexend Light"/>
              <a:ea typeface="Lexend Light"/>
              <a:cs typeface="Lexend Light"/>
              <a:sym typeface="Lexend Light"/>
            </a:endParaRPr>
          </a:p>
        </p:txBody>
      </p:sp>
      <p:sp>
        <p:nvSpPr>
          <p:cNvPr id="565" name="Google Shape;565;p46"/>
          <p:cNvSpPr/>
          <p:nvPr/>
        </p:nvSpPr>
        <p:spPr>
          <a:xfrm>
            <a:off x="3774902" y="2649310"/>
            <a:ext cx="1618500" cy="21513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t" bIns="182875" lIns="182875" spcFirstLastPara="1" rIns="182875" wrap="square" tIns="182875">
            <a:noAutofit/>
          </a:bodyPr>
          <a:lstStyle/>
          <a:p>
            <a:pPr indent="0" lvl="0" marL="0" rtl="0" algn="l">
              <a:spcBef>
                <a:spcPts val="0"/>
              </a:spcBef>
              <a:spcAft>
                <a:spcPts val="0"/>
              </a:spcAft>
              <a:buClr>
                <a:schemeClr val="dk1"/>
              </a:buClr>
              <a:buSzPts val="1100"/>
              <a:buFont typeface="Arial"/>
              <a:buNone/>
            </a:pPr>
            <a:r>
              <a:rPr lang="en" sz="1800">
                <a:solidFill>
                  <a:schemeClr val="dk1"/>
                </a:solidFill>
                <a:latin typeface="Lexend Light"/>
                <a:ea typeface="Lexend Light"/>
                <a:cs typeface="Lexend Light"/>
                <a:sym typeface="Lexend Light"/>
              </a:rPr>
              <a:t>Brain Break</a:t>
            </a:r>
            <a:endParaRPr sz="1800">
              <a:solidFill>
                <a:schemeClr val="dk1"/>
              </a:solidFill>
              <a:latin typeface="Lexend Light"/>
              <a:ea typeface="Lexend Light"/>
              <a:cs typeface="Lexend Light"/>
              <a:sym typeface="Lexend Light"/>
            </a:endParaRPr>
          </a:p>
          <a:p>
            <a:pPr indent="0" lvl="0" marL="0" rtl="0" algn="l">
              <a:spcBef>
                <a:spcPts val="0"/>
              </a:spcBef>
              <a:spcAft>
                <a:spcPts val="0"/>
              </a:spcAft>
              <a:buClr>
                <a:schemeClr val="dk1"/>
              </a:buClr>
              <a:buSzPts val="1100"/>
              <a:buFont typeface="Arial"/>
              <a:buNone/>
            </a:pPr>
            <a:r>
              <a:rPr lang="en" sz="1300">
                <a:solidFill>
                  <a:schemeClr val="dk1"/>
                </a:solidFill>
                <a:latin typeface="Lexend"/>
                <a:ea typeface="Lexend"/>
                <a:cs typeface="Lexend"/>
                <a:sym typeface="Lexend"/>
              </a:rPr>
              <a:t>9:55-10:00</a:t>
            </a:r>
            <a:endParaRPr sz="1300">
              <a:solidFill>
                <a:schemeClr val="dk1"/>
              </a:solidFill>
              <a:latin typeface="Lexend Light"/>
              <a:ea typeface="Lexend Light"/>
              <a:cs typeface="Lexend Light"/>
              <a:sym typeface="Lexend Light"/>
            </a:endParaRPr>
          </a:p>
        </p:txBody>
      </p:sp>
      <p:sp>
        <p:nvSpPr>
          <p:cNvPr id="566" name="Google Shape;566;p46"/>
          <p:cNvSpPr/>
          <p:nvPr/>
        </p:nvSpPr>
        <p:spPr>
          <a:xfrm>
            <a:off x="2156241" y="2111400"/>
            <a:ext cx="431400" cy="537900"/>
          </a:xfrm>
          <a:prstGeom prst="rect">
            <a:avLst/>
          </a:pr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dk1"/>
                </a:solidFill>
                <a:latin typeface="Spline Sans"/>
                <a:ea typeface="Spline Sans"/>
                <a:cs typeface="Spline Sans"/>
                <a:sym typeface="Spline Sans"/>
              </a:rPr>
              <a:t>2</a:t>
            </a:r>
            <a:endParaRPr b="1" sz="2400">
              <a:solidFill>
                <a:schemeClr val="dk1"/>
              </a:solidFill>
              <a:latin typeface="Spline Sans"/>
              <a:ea typeface="Spline Sans"/>
              <a:cs typeface="Spline Sans"/>
              <a:sym typeface="Spline Sans"/>
            </a:endParaRPr>
          </a:p>
        </p:txBody>
      </p:sp>
      <p:sp>
        <p:nvSpPr>
          <p:cNvPr id="567" name="Google Shape;567;p46"/>
          <p:cNvSpPr/>
          <p:nvPr/>
        </p:nvSpPr>
        <p:spPr>
          <a:xfrm>
            <a:off x="537600" y="2111400"/>
            <a:ext cx="431400" cy="5379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 sz="2400">
                <a:solidFill>
                  <a:schemeClr val="dk1"/>
                </a:solidFill>
                <a:latin typeface="Spline Sans"/>
                <a:ea typeface="Spline Sans"/>
                <a:cs typeface="Spline Sans"/>
                <a:sym typeface="Spline Sans"/>
              </a:rPr>
              <a:t>1</a:t>
            </a:r>
            <a:endParaRPr b="1" sz="2400">
              <a:solidFill>
                <a:schemeClr val="dk1"/>
              </a:solidFill>
              <a:latin typeface="Spline Sans"/>
              <a:ea typeface="Spline Sans"/>
              <a:cs typeface="Spline Sans"/>
              <a:sym typeface="Spline Sans"/>
            </a:endParaRPr>
          </a:p>
        </p:txBody>
      </p:sp>
      <p:sp>
        <p:nvSpPr>
          <p:cNvPr id="568" name="Google Shape;568;p46"/>
          <p:cNvSpPr/>
          <p:nvPr/>
        </p:nvSpPr>
        <p:spPr>
          <a:xfrm>
            <a:off x="3775063" y="2111400"/>
            <a:ext cx="431400" cy="5379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dk1"/>
                </a:solidFill>
                <a:latin typeface="Spline Sans"/>
                <a:ea typeface="Spline Sans"/>
                <a:cs typeface="Spline Sans"/>
                <a:sym typeface="Spline Sans"/>
              </a:rPr>
              <a:t>3</a:t>
            </a:r>
            <a:endParaRPr b="1" sz="2400">
              <a:solidFill>
                <a:schemeClr val="dk1"/>
              </a:solidFill>
              <a:latin typeface="Spline Sans"/>
              <a:ea typeface="Spline Sans"/>
              <a:cs typeface="Spline Sans"/>
              <a:sym typeface="Spline Sans"/>
            </a:endParaRPr>
          </a:p>
        </p:txBody>
      </p:sp>
      <p:sp>
        <p:nvSpPr>
          <p:cNvPr id="569" name="Google Shape;569;p46"/>
          <p:cNvSpPr/>
          <p:nvPr/>
        </p:nvSpPr>
        <p:spPr>
          <a:xfrm>
            <a:off x="5393613" y="2111400"/>
            <a:ext cx="431400" cy="537900"/>
          </a:xfrm>
          <a:prstGeom prst="rect">
            <a:avLst/>
          </a:pr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dk1"/>
                </a:solidFill>
                <a:latin typeface="Spline Sans"/>
                <a:ea typeface="Spline Sans"/>
                <a:cs typeface="Spline Sans"/>
                <a:sym typeface="Spline Sans"/>
              </a:rPr>
              <a:t>4</a:t>
            </a:r>
            <a:endParaRPr b="1" sz="2400">
              <a:solidFill>
                <a:schemeClr val="dk1"/>
              </a:solidFill>
              <a:latin typeface="Spline Sans"/>
              <a:ea typeface="Spline Sans"/>
              <a:cs typeface="Spline Sans"/>
              <a:sym typeface="Spline Sans"/>
            </a:endParaRPr>
          </a:p>
        </p:txBody>
      </p:sp>
      <p:sp>
        <p:nvSpPr>
          <p:cNvPr id="570" name="Google Shape;570;p46"/>
          <p:cNvSpPr/>
          <p:nvPr/>
        </p:nvSpPr>
        <p:spPr>
          <a:xfrm>
            <a:off x="5393874" y="2649310"/>
            <a:ext cx="1618500" cy="2151300"/>
          </a:xfrm>
          <a:prstGeom prst="rect">
            <a:avLst/>
          </a:prstGeom>
          <a:solidFill>
            <a:schemeClr val="accent2"/>
          </a:solidFill>
          <a:ln cap="flat" cmpd="sng" w="19050">
            <a:solidFill>
              <a:schemeClr val="accent2"/>
            </a:solidFill>
            <a:prstDash val="solid"/>
            <a:round/>
            <a:headEnd len="sm" w="sm" type="none"/>
            <a:tailEnd len="sm" w="sm" type="none"/>
          </a:ln>
        </p:spPr>
        <p:txBody>
          <a:bodyPr anchorCtr="0" anchor="t" bIns="182875" lIns="182875" spcFirstLastPara="1" rIns="182875" wrap="square" tIns="182875">
            <a:noAutofit/>
          </a:bodyPr>
          <a:lstStyle/>
          <a:p>
            <a:pPr indent="0" lvl="0" marL="0" rtl="0" algn="l">
              <a:spcBef>
                <a:spcPts val="0"/>
              </a:spcBef>
              <a:spcAft>
                <a:spcPts val="0"/>
              </a:spcAft>
              <a:buNone/>
            </a:pPr>
            <a:r>
              <a:rPr lang="en" sz="1800">
                <a:solidFill>
                  <a:schemeClr val="dk1"/>
                </a:solidFill>
                <a:latin typeface="Lexend Light"/>
                <a:ea typeface="Lexend Light"/>
                <a:cs typeface="Lexend Light"/>
                <a:sym typeface="Lexend Light"/>
              </a:rPr>
              <a:t>Mapping Activity</a:t>
            </a:r>
            <a:endParaRPr sz="1800">
              <a:solidFill>
                <a:schemeClr val="dk1"/>
              </a:solidFill>
              <a:latin typeface="Lexend Light"/>
              <a:ea typeface="Lexend Light"/>
              <a:cs typeface="Lexend Light"/>
              <a:sym typeface="Lexend Light"/>
            </a:endParaRPr>
          </a:p>
          <a:p>
            <a:pPr indent="0" lvl="0" marL="0" rtl="0" algn="l">
              <a:spcBef>
                <a:spcPts val="0"/>
              </a:spcBef>
              <a:spcAft>
                <a:spcPts val="0"/>
              </a:spcAft>
              <a:buClr>
                <a:schemeClr val="dk1"/>
              </a:buClr>
              <a:buSzPts val="1100"/>
              <a:buFont typeface="Arial"/>
              <a:buNone/>
            </a:pPr>
            <a:r>
              <a:rPr lang="en" sz="1300">
                <a:solidFill>
                  <a:schemeClr val="dk1"/>
                </a:solidFill>
                <a:latin typeface="Lexend"/>
                <a:ea typeface="Lexend"/>
                <a:cs typeface="Lexend"/>
                <a:sym typeface="Lexend"/>
              </a:rPr>
              <a:t>10:00-10:45</a:t>
            </a:r>
            <a:endParaRPr sz="1300">
              <a:solidFill>
                <a:schemeClr val="dk1"/>
              </a:solidFill>
              <a:latin typeface="Lexend Light"/>
              <a:ea typeface="Lexend Light"/>
              <a:cs typeface="Lexend Light"/>
              <a:sym typeface="Lexend Light"/>
            </a:endParaRPr>
          </a:p>
        </p:txBody>
      </p:sp>
      <p:sp>
        <p:nvSpPr>
          <p:cNvPr id="571" name="Google Shape;571;p46"/>
          <p:cNvSpPr/>
          <p:nvPr/>
        </p:nvSpPr>
        <p:spPr>
          <a:xfrm>
            <a:off x="6975302" y="2649310"/>
            <a:ext cx="1618500" cy="21513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t" bIns="182875" lIns="182875" spcFirstLastPara="1" rIns="182875" wrap="square" tIns="182875">
            <a:noAutofit/>
          </a:bodyPr>
          <a:lstStyle/>
          <a:p>
            <a:pPr indent="0" lvl="0" marL="0" rtl="0" algn="l">
              <a:spcBef>
                <a:spcPts val="0"/>
              </a:spcBef>
              <a:spcAft>
                <a:spcPts val="0"/>
              </a:spcAft>
              <a:buNone/>
            </a:pPr>
            <a:r>
              <a:rPr lang="en" sz="1800">
                <a:solidFill>
                  <a:schemeClr val="dk1"/>
                </a:solidFill>
                <a:latin typeface="Lexend Light"/>
                <a:ea typeface="Lexend Light"/>
                <a:cs typeface="Lexend Light"/>
                <a:sym typeface="Lexend Light"/>
              </a:rPr>
              <a:t>Check-out</a:t>
            </a:r>
            <a:endParaRPr sz="1800">
              <a:solidFill>
                <a:schemeClr val="dk1"/>
              </a:solidFill>
              <a:latin typeface="Lexend Light"/>
              <a:ea typeface="Lexend Light"/>
              <a:cs typeface="Lexend Light"/>
              <a:sym typeface="Lexend Light"/>
            </a:endParaRPr>
          </a:p>
          <a:p>
            <a:pPr indent="0" lvl="0" marL="0" rtl="0" algn="l">
              <a:spcBef>
                <a:spcPts val="0"/>
              </a:spcBef>
              <a:spcAft>
                <a:spcPts val="0"/>
              </a:spcAft>
              <a:buClr>
                <a:schemeClr val="dk1"/>
              </a:buClr>
              <a:buSzPts val="1100"/>
              <a:buFont typeface="Arial"/>
              <a:buNone/>
            </a:pPr>
            <a:r>
              <a:rPr lang="en" sz="1300">
                <a:solidFill>
                  <a:schemeClr val="dk1"/>
                </a:solidFill>
                <a:latin typeface="Lexend"/>
                <a:ea typeface="Lexend"/>
                <a:cs typeface="Lexend"/>
                <a:sym typeface="Lexend"/>
              </a:rPr>
              <a:t>10:45-10:55</a:t>
            </a:r>
            <a:endParaRPr sz="1300">
              <a:solidFill>
                <a:schemeClr val="dk1"/>
              </a:solidFill>
              <a:latin typeface="Lexend Light"/>
              <a:ea typeface="Lexend Light"/>
              <a:cs typeface="Lexend Light"/>
              <a:sym typeface="Lexend Light"/>
            </a:endParaRPr>
          </a:p>
        </p:txBody>
      </p:sp>
      <p:sp>
        <p:nvSpPr>
          <p:cNvPr id="572" name="Google Shape;572;p46"/>
          <p:cNvSpPr/>
          <p:nvPr/>
        </p:nvSpPr>
        <p:spPr>
          <a:xfrm>
            <a:off x="6975463" y="2111400"/>
            <a:ext cx="431400" cy="5379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dk1"/>
                </a:solidFill>
                <a:latin typeface="Spline Sans"/>
                <a:ea typeface="Spline Sans"/>
                <a:cs typeface="Spline Sans"/>
                <a:sym typeface="Spline Sans"/>
              </a:rPr>
              <a:t>5</a:t>
            </a:r>
            <a:endParaRPr b="1" sz="2400">
              <a:solidFill>
                <a:schemeClr val="dk1"/>
              </a:solidFill>
              <a:latin typeface="Spline Sans"/>
              <a:ea typeface="Spline Sans"/>
              <a:cs typeface="Spline Sans"/>
              <a:sym typeface="Spline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47"/>
          <p:cNvSpPr txBox="1"/>
          <p:nvPr>
            <p:ph idx="2" type="subTitle"/>
          </p:nvPr>
        </p:nvSpPr>
        <p:spPr>
          <a:xfrm>
            <a:off x="442225" y="2571750"/>
            <a:ext cx="7148400" cy="48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play </a:t>
            </a:r>
            <a:r>
              <a:rPr i="1" lang="en"/>
              <a:t>would you rather…</a:t>
            </a:r>
            <a:endParaRPr i="1"/>
          </a:p>
        </p:txBody>
      </p:sp>
      <p:sp>
        <p:nvSpPr>
          <p:cNvPr id="578" name="Google Shape;578;p47"/>
          <p:cNvSpPr txBox="1"/>
          <p:nvPr>
            <p:ph idx="3" type="body"/>
          </p:nvPr>
        </p:nvSpPr>
        <p:spPr>
          <a:xfrm>
            <a:off x="442225" y="3289400"/>
            <a:ext cx="8068500" cy="174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each of 9 questions </a:t>
            </a:r>
            <a:endParaRPr/>
          </a:p>
          <a:p>
            <a:pPr indent="-298450" lvl="0" marL="457200" rtl="0" algn="l">
              <a:lnSpc>
                <a:spcPct val="115000"/>
              </a:lnSpc>
              <a:spcBef>
                <a:spcPts val="1200"/>
              </a:spcBef>
              <a:spcAft>
                <a:spcPts val="0"/>
              </a:spcAft>
              <a:buSzPts val="1100"/>
              <a:buFont typeface="Arial"/>
              <a:buChar char="●"/>
            </a:pPr>
            <a:r>
              <a:rPr b="1" i="1" lang="en" sz="1100">
                <a:latin typeface="Arial"/>
                <a:ea typeface="Arial"/>
                <a:cs typeface="Arial"/>
                <a:sym typeface="Arial"/>
              </a:rPr>
              <a:t>Moving around:</a:t>
            </a:r>
            <a:r>
              <a:rPr i="1" lang="en" sz="1100">
                <a:latin typeface="Arial"/>
                <a:ea typeface="Arial"/>
                <a:cs typeface="Arial"/>
                <a:sym typeface="Arial"/>
              </a:rPr>
              <a:t> walk towards the </a:t>
            </a:r>
            <a:r>
              <a:rPr i="1" lang="en" sz="1100">
                <a:highlight>
                  <a:srgbClr val="C9DAF8"/>
                </a:highlight>
                <a:latin typeface="Arial"/>
                <a:ea typeface="Arial"/>
                <a:cs typeface="Arial"/>
                <a:sym typeface="Arial"/>
              </a:rPr>
              <a:t>windows for option 1</a:t>
            </a:r>
            <a:r>
              <a:rPr i="1" lang="en" sz="1100">
                <a:latin typeface="Arial"/>
                <a:ea typeface="Arial"/>
                <a:cs typeface="Arial"/>
                <a:sym typeface="Arial"/>
              </a:rPr>
              <a:t>, walk towards the </a:t>
            </a:r>
            <a:r>
              <a:rPr i="1" lang="en" sz="1100">
                <a:highlight>
                  <a:srgbClr val="F4CCCC"/>
                </a:highlight>
                <a:latin typeface="Arial"/>
                <a:ea typeface="Arial"/>
                <a:cs typeface="Arial"/>
                <a:sym typeface="Arial"/>
              </a:rPr>
              <a:t>big computer screen for option 2</a:t>
            </a:r>
            <a:r>
              <a:rPr i="1" lang="en" sz="1100">
                <a:latin typeface="Arial"/>
                <a:ea typeface="Arial"/>
                <a:cs typeface="Arial"/>
                <a:sym typeface="Arial"/>
              </a:rPr>
              <a:t>. </a:t>
            </a:r>
            <a:endParaRPr i="1" sz="1100">
              <a:latin typeface="Arial"/>
              <a:ea typeface="Arial"/>
              <a:cs typeface="Arial"/>
              <a:sym typeface="Arial"/>
            </a:endParaRPr>
          </a:p>
          <a:p>
            <a:pPr indent="-298450" lvl="0" marL="457200" rtl="0" algn="l">
              <a:lnSpc>
                <a:spcPct val="115000"/>
              </a:lnSpc>
              <a:spcBef>
                <a:spcPts val="0"/>
              </a:spcBef>
              <a:spcAft>
                <a:spcPts val="0"/>
              </a:spcAft>
              <a:buSzPts val="1100"/>
              <a:buFont typeface="Arial"/>
              <a:buChar char="●"/>
            </a:pPr>
            <a:r>
              <a:rPr b="1" i="1" lang="en" sz="1100">
                <a:latin typeface="Arial"/>
                <a:ea typeface="Arial"/>
                <a:cs typeface="Arial"/>
                <a:sym typeface="Arial"/>
              </a:rPr>
              <a:t>Remaining in place:</a:t>
            </a:r>
            <a:r>
              <a:rPr i="1" lang="en" sz="1100">
                <a:latin typeface="Arial"/>
                <a:ea typeface="Arial"/>
                <a:cs typeface="Arial"/>
                <a:sym typeface="Arial"/>
              </a:rPr>
              <a:t> Raise your </a:t>
            </a:r>
            <a:r>
              <a:rPr i="1" lang="en" sz="1100">
                <a:highlight>
                  <a:srgbClr val="CFE2F3"/>
                </a:highlight>
                <a:latin typeface="Arial"/>
                <a:ea typeface="Arial"/>
                <a:cs typeface="Arial"/>
                <a:sym typeface="Arial"/>
              </a:rPr>
              <a:t>left hand for option 1</a:t>
            </a:r>
            <a:r>
              <a:rPr i="1" lang="en" sz="1100">
                <a:latin typeface="Arial"/>
                <a:ea typeface="Arial"/>
                <a:cs typeface="Arial"/>
                <a:sym typeface="Arial"/>
              </a:rPr>
              <a:t>, raise your </a:t>
            </a:r>
            <a:r>
              <a:rPr i="1" lang="en" sz="1100">
                <a:highlight>
                  <a:srgbClr val="F4CCCC"/>
                </a:highlight>
                <a:latin typeface="Arial"/>
                <a:ea typeface="Arial"/>
                <a:cs typeface="Arial"/>
                <a:sym typeface="Arial"/>
              </a:rPr>
              <a:t>right hand for option 2</a:t>
            </a:r>
            <a:r>
              <a:rPr i="1" lang="en" sz="1100">
                <a:latin typeface="Arial"/>
                <a:ea typeface="Arial"/>
                <a:cs typeface="Arial"/>
                <a:sym typeface="Arial"/>
              </a:rPr>
              <a:t>. </a:t>
            </a:r>
            <a:endParaRPr i="1" sz="1100">
              <a:latin typeface="Arial"/>
              <a:ea typeface="Arial"/>
              <a:cs typeface="Arial"/>
              <a:sym typeface="Arial"/>
            </a:endParaRPr>
          </a:p>
          <a:p>
            <a:pPr indent="0" lvl="0" marL="0" rtl="0" algn="l">
              <a:lnSpc>
                <a:spcPct val="115000"/>
              </a:lnSpc>
              <a:spcBef>
                <a:spcPts val="0"/>
              </a:spcBef>
              <a:spcAft>
                <a:spcPts val="0"/>
              </a:spcAft>
              <a:buNone/>
            </a:pPr>
            <a:r>
              <a:t/>
            </a:r>
            <a:endParaRPr i="1" sz="1100">
              <a:latin typeface="Arial"/>
              <a:ea typeface="Arial"/>
              <a:cs typeface="Arial"/>
              <a:sym typeface="Arial"/>
            </a:endParaRPr>
          </a:p>
          <a:p>
            <a:pPr indent="-304800" lvl="0" marL="457200" rtl="0" algn="l">
              <a:lnSpc>
                <a:spcPct val="115000"/>
              </a:lnSpc>
              <a:spcBef>
                <a:spcPts val="0"/>
              </a:spcBef>
              <a:spcAft>
                <a:spcPts val="0"/>
              </a:spcAft>
              <a:buSzPts val="1200"/>
              <a:buChar char="●"/>
            </a:pPr>
            <a:r>
              <a:rPr i="1" lang="en" sz="1100">
                <a:latin typeface="Arial"/>
                <a:ea typeface="Arial"/>
                <a:cs typeface="Arial"/>
                <a:sym typeface="Arial"/>
              </a:rPr>
              <a:t>Goals: </a:t>
            </a:r>
            <a:r>
              <a:rPr b="1" i="1" lang="en" sz="1100" u="sng">
                <a:latin typeface="Arial"/>
                <a:ea typeface="Arial"/>
                <a:cs typeface="Arial"/>
                <a:sym typeface="Arial"/>
              </a:rPr>
              <a:t>thinking</a:t>
            </a:r>
            <a:r>
              <a:rPr i="1" lang="en" sz="1100">
                <a:latin typeface="Arial"/>
                <a:ea typeface="Arial"/>
                <a:cs typeface="Arial"/>
                <a:sym typeface="Arial"/>
              </a:rPr>
              <a:t> about what matters to you across topics we will work on, </a:t>
            </a:r>
            <a:r>
              <a:rPr b="1" i="1" lang="en" sz="1100" u="sng">
                <a:latin typeface="Arial"/>
                <a:ea typeface="Arial"/>
                <a:cs typeface="Arial"/>
                <a:sym typeface="Arial"/>
              </a:rPr>
              <a:t>noticing</a:t>
            </a:r>
            <a:r>
              <a:rPr i="1" lang="en" sz="1100">
                <a:latin typeface="Arial"/>
                <a:ea typeface="Arial"/>
                <a:cs typeface="Arial"/>
                <a:sym typeface="Arial"/>
              </a:rPr>
              <a:t> how you might think similarly or differently from each other across issues, </a:t>
            </a:r>
            <a:r>
              <a:rPr b="1" i="1" lang="en" sz="1100" u="sng">
                <a:latin typeface="Arial"/>
                <a:ea typeface="Arial"/>
                <a:cs typeface="Arial"/>
                <a:sym typeface="Arial"/>
              </a:rPr>
              <a:t>learning</a:t>
            </a:r>
            <a:r>
              <a:rPr i="1" lang="en" sz="1100">
                <a:latin typeface="Arial"/>
                <a:ea typeface="Arial"/>
                <a:cs typeface="Arial"/>
                <a:sym typeface="Arial"/>
              </a:rPr>
              <a:t> about each other </a:t>
            </a:r>
            <a:endParaRPr i="1" sz="1100">
              <a:latin typeface="Arial"/>
              <a:ea typeface="Arial"/>
              <a:cs typeface="Arial"/>
              <a:sym typeface="Arial"/>
            </a:endParaRPr>
          </a:p>
          <a:p>
            <a:pPr indent="-304800" lvl="0" marL="457200" rtl="0" algn="l">
              <a:lnSpc>
                <a:spcPct val="115000"/>
              </a:lnSpc>
              <a:spcBef>
                <a:spcPts val="0"/>
              </a:spcBef>
              <a:spcAft>
                <a:spcPts val="0"/>
              </a:spcAft>
              <a:buSzPts val="1200"/>
              <a:buChar char="●"/>
            </a:pPr>
            <a:r>
              <a:rPr i="1" lang="en" sz="1100">
                <a:latin typeface="Arial"/>
                <a:ea typeface="Arial"/>
                <a:cs typeface="Arial"/>
                <a:sym typeface="Arial"/>
              </a:rPr>
              <a:t>You are welcome to raise your hand to </a:t>
            </a:r>
            <a:r>
              <a:rPr i="1" lang="en" sz="1100" u="sng">
                <a:latin typeface="Arial"/>
                <a:ea typeface="Arial"/>
                <a:cs typeface="Arial"/>
                <a:sym typeface="Arial"/>
              </a:rPr>
              <a:t>share any thoughts</a:t>
            </a:r>
            <a:r>
              <a:rPr i="1" lang="en" sz="1100">
                <a:latin typeface="Arial"/>
                <a:ea typeface="Arial"/>
                <a:cs typeface="Arial"/>
                <a:sym typeface="Arial"/>
              </a:rPr>
              <a:t> throughout! </a:t>
            </a:r>
            <a:endParaRPr/>
          </a:p>
        </p:txBody>
      </p:sp>
      <p:sp>
        <p:nvSpPr>
          <p:cNvPr id="579" name="Google Shape;579;p47"/>
          <p:cNvSpPr txBox="1"/>
          <p:nvPr>
            <p:ph idx="4" type="body"/>
          </p:nvPr>
        </p:nvSpPr>
        <p:spPr>
          <a:xfrm>
            <a:off x="1181100" y="689575"/>
            <a:ext cx="6934200" cy="107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latin typeface="Spline Sans"/>
                <a:ea typeface="Spline Sans"/>
                <a:cs typeface="Spline Sans"/>
                <a:sym typeface="Spline Sans"/>
              </a:rPr>
              <a:t>Check-in</a:t>
            </a:r>
            <a:endParaRPr b="1" sz="2400">
              <a:latin typeface="Spline Sans"/>
              <a:ea typeface="Spline Sans"/>
              <a:cs typeface="Spline Sans"/>
              <a:sym typeface="Spline Sans"/>
            </a:endParaRPr>
          </a:p>
          <a:p>
            <a:pPr indent="0" lvl="0" marL="0" rtl="0" algn="l">
              <a:spcBef>
                <a:spcPts val="0"/>
              </a:spcBef>
              <a:spcAft>
                <a:spcPts val="1200"/>
              </a:spcAft>
              <a:buNone/>
            </a:pPr>
            <a:r>
              <a:t/>
            </a:r>
            <a:endParaRPr/>
          </a:p>
        </p:txBody>
      </p:sp>
      <p:sp>
        <p:nvSpPr>
          <p:cNvPr id="580" name="Google Shape;580;p47"/>
          <p:cNvSpPr txBox="1"/>
          <p:nvPr>
            <p:ph idx="5" type="subTitle"/>
          </p:nvPr>
        </p:nvSpPr>
        <p:spPr>
          <a:xfrm>
            <a:off x="532075" y="679900"/>
            <a:ext cx="548700" cy="55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1</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48"/>
          <p:cNvSpPr/>
          <p:nvPr/>
        </p:nvSpPr>
        <p:spPr>
          <a:xfrm>
            <a:off x="100" y="0"/>
            <a:ext cx="9144000" cy="24291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Light"/>
              <a:ea typeface="Lexend Light"/>
              <a:cs typeface="Lexend Light"/>
              <a:sym typeface="Lexend Light"/>
            </a:endParaRPr>
          </a:p>
        </p:txBody>
      </p:sp>
      <p:sp>
        <p:nvSpPr>
          <p:cNvPr id="586" name="Google Shape;586;p48"/>
          <p:cNvSpPr txBox="1"/>
          <p:nvPr>
            <p:ph idx="2" type="subTitle"/>
          </p:nvPr>
        </p:nvSpPr>
        <p:spPr>
          <a:xfrm>
            <a:off x="442225" y="2571750"/>
            <a:ext cx="7148400" cy="48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play </a:t>
            </a:r>
            <a:r>
              <a:rPr i="1" lang="en"/>
              <a:t>would you rather…</a:t>
            </a:r>
            <a:endParaRPr i="1"/>
          </a:p>
        </p:txBody>
      </p:sp>
      <p:sp>
        <p:nvSpPr>
          <p:cNvPr id="587" name="Google Shape;587;p48"/>
          <p:cNvSpPr txBox="1"/>
          <p:nvPr>
            <p:ph idx="3" type="body"/>
          </p:nvPr>
        </p:nvSpPr>
        <p:spPr>
          <a:xfrm>
            <a:off x="442225" y="3289400"/>
            <a:ext cx="8068500" cy="174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each of 9 questions … </a:t>
            </a:r>
            <a:endParaRPr/>
          </a:p>
          <a:p>
            <a:pPr indent="-298450" lvl="0" marL="457200" rtl="0" algn="l">
              <a:lnSpc>
                <a:spcPct val="115000"/>
              </a:lnSpc>
              <a:spcBef>
                <a:spcPts val="1200"/>
              </a:spcBef>
              <a:spcAft>
                <a:spcPts val="0"/>
              </a:spcAft>
              <a:buSzPts val="1100"/>
              <a:buFont typeface="Arial"/>
              <a:buChar char="●"/>
            </a:pPr>
            <a:r>
              <a:rPr b="1" i="1" lang="en" sz="1100">
                <a:latin typeface="Arial"/>
                <a:ea typeface="Arial"/>
                <a:cs typeface="Arial"/>
                <a:sym typeface="Arial"/>
              </a:rPr>
              <a:t>Moving around:</a:t>
            </a:r>
            <a:r>
              <a:rPr i="1" lang="en" sz="1100">
                <a:latin typeface="Arial"/>
                <a:ea typeface="Arial"/>
                <a:cs typeface="Arial"/>
                <a:sym typeface="Arial"/>
              </a:rPr>
              <a:t> walk towards the </a:t>
            </a:r>
            <a:r>
              <a:rPr i="1" lang="en" sz="1100">
                <a:highlight>
                  <a:srgbClr val="C9DAF8"/>
                </a:highlight>
                <a:latin typeface="Arial"/>
                <a:ea typeface="Arial"/>
                <a:cs typeface="Arial"/>
                <a:sym typeface="Arial"/>
              </a:rPr>
              <a:t>windows for option 1</a:t>
            </a:r>
            <a:r>
              <a:rPr i="1" lang="en" sz="1100">
                <a:latin typeface="Arial"/>
                <a:ea typeface="Arial"/>
                <a:cs typeface="Arial"/>
                <a:sym typeface="Arial"/>
              </a:rPr>
              <a:t>, walk towards the </a:t>
            </a:r>
            <a:r>
              <a:rPr i="1" lang="en" sz="1100">
                <a:highlight>
                  <a:srgbClr val="F4CCCC"/>
                </a:highlight>
                <a:latin typeface="Arial"/>
                <a:ea typeface="Arial"/>
                <a:cs typeface="Arial"/>
                <a:sym typeface="Arial"/>
              </a:rPr>
              <a:t>big computer screen for option 2</a:t>
            </a:r>
            <a:r>
              <a:rPr i="1" lang="en" sz="1100">
                <a:latin typeface="Arial"/>
                <a:ea typeface="Arial"/>
                <a:cs typeface="Arial"/>
                <a:sym typeface="Arial"/>
              </a:rPr>
              <a:t>. </a:t>
            </a:r>
            <a:endParaRPr i="1" sz="1100">
              <a:latin typeface="Arial"/>
              <a:ea typeface="Arial"/>
              <a:cs typeface="Arial"/>
              <a:sym typeface="Arial"/>
            </a:endParaRPr>
          </a:p>
          <a:p>
            <a:pPr indent="-298450" lvl="0" marL="457200" rtl="0" algn="l">
              <a:lnSpc>
                <a:spcPct val="115000"/>
              </a:lnSpc>
              <a:spcBef>
                <a:spcPts val="0"/>
              </a:spcBef>
              <a:spcAft>
                <a:spcPts val="0"/>
              </a:spcAft>
              <a:buSzPts val="1100"/>
              <a:buFont typeface="Arial"/>
              <a:buChar char="●"/>
            </a:pPr>
            <a:r>
              <a:rPr b="1" i="1" lang="en" sz="1100">
                <a:latin typeface="Arial"/>
                <a:ea typeface="Arial"/>
                <a:cs typeface="Arial"/>
                <a:sym typeface="Arial"/>
              </a:rPr>
              <a:t>Remaining in place:</a:t>
            </a:r>
            <a:r>
              <a:rPr i="1" lang="en" sz="1100">
                <a:latin typeface="Arial"/>
                <a:ea typeface="Arial"/>
                <a:cs typeface="Arial"/>
                <a:sym typeface="Arial"/>
              </a:rPr>
              <a:t> Raise your </a:t>
            </a:r>
            <a:r>
              <a:rPr i="1" lang="en" sz="1100">
                <a:highlight>
                  <a:srgbClr val="CFE2F3"/>
                </a:highlight>
                <a:latin typeface="Arial"/>
                <a:ea typeface="Arial"/>
                <a:cs typeface="Arial"/>
                <a:sym typeface="Arial"/>
              </a:rPr>
              <a:t>left hand for option 1</a:t>
            </a:r>
            <a:r>
              <a:rPr i="1" lang="en" sz="1100">
                <a:latin typeface="Arial"/>
                <a:ea typeface="Arial"/>
                <a:cs typeface="Arial"/>
                <a:sym typeface="Arial"/>
              </a:rPr>
              <a:t>, raise your </a:t>
            </a:r>
            <a:r>
              <a:rPr i="1" lang="en" sz="1100">
                <a:highlight>
                  <a:srgbClr val="F4CCCC"/>
                </a:highlight>
                <a:latin typeface="Arial"/>
                <a:ea typeface="Arial"/>
                <a:cs typeface="Arial"/>
                <a:sym typeface="Arial"/>
              </a:rPr>
              <a:t>right hand for option 2</a:t>
            </a:r>
            <a:r>
              <a:rPr i="1" lang="en" sz="1100">
                <a:latin typeface="Arial"/>
                <a:ea typeface="Arial"/>
                <a:cs typeface="Arial"/>
                <a:sym typeface="Arial"/>
              </a:rPr>
              <a:t>. </a:t>
            </a:r>
            <a:endParaRPr i="1" sz="1100">
              <a:latin typeface="Arial"/>
              <a:ea typeface="Arial"/>
              <a:cs typeface="Arial"/>
              <a:sym typeface="Arial"/>
            </a:endParaRPr>
          </a:p>
          <a:p>
            <a:pPr indent="0" lvl="0" marL="0" rtl="0" algn="l">
              <a:lnSpc>
                <a:spcPct val="115000"/>
              </a:lnSpc>
              <a:spcBef>
                <a:spcPts val="0"/>
              </a:spcBef>
              <a:spcAft>
                <a:spcPts val="0"/>
              </a:spcAft>
              <a:buNone/>
            </a:pPr>
            <a:r>
              <a:t/>
            </a:r>
            <a:endParaRPr i="1" sz="1100">
              <a:latin typeface="Arial"/>
              <a:ea typeface="Arial"/>
              <a:cs typeface="Arial"/>
              <a:sym typeface="Arial"/>
            </a:endParaRPr>
          </a:p>
          <a:p>
            <a:pPr indent="-304800" lvl="0" marL="457200" rtl="0" algn="l">
              <a:lnSpc>
                <a:spcPct val="115000"/>
              </a:lnSpc>
              <a:spcBef>
                <a:spcPts val="0"/>
              </a:spcBef>
              <a:spcAft>
                <a:spcPts val="0"/>
              </a:spcAft>
              <a:buSzPts val="1200"/>
              <a:buChar char="●"/>
            </a:pPr>
            <a:r>
              <a:rPr i="1" lang="en" sz="1100">
                <a:latin typeface="Arial"/>
                <a:ea typeface="Arial"/>
                <a:cs typeface="Arial"/>
                <a:sym typeface="Arial"/>
              </a:rPr>
              <a:t>Goals: </a:t>
            </a:r>
            <a:r>
              <a:rPr b="1" i="1" lang="en" sz="1100" u="sng">
                <a:latin typeface="Arial"/>
                <a:ea typeface="Arial"/>
                <a:cs typeface="Arial"/>
                <a:sym typeface="Arial"/>
              </a:rPr>
              <a:t>thinking</a:t>
            </a:r>
            <a:r>
              <a:rPr i="1" lang="en" sz="1100">
                <a:latin typeface="Arial"/>
                <a:ea typeface="Arial"/>
                <a:cs typeface="Arial"/>
                <a:sym typeface="Arial"/>
              </a:rPr>
              <a:t> about what matters to you across topics we will work on, </a:t>
            </a:r>
            <a:r>
              <a:rPr b="1" i="1" lang="en" sz="1100" u="sng">
                <a:latin typeface="Arial"/>
                <a:ea typeface="Arial"/>
                <a:cs typeface="Arial"/>
                <a:sym typeface="Arial"/>
              </a:rPr>
              <a:t>noticing</a:t>
            </a:r>
            <a:r>
              <a:rPr i="1" lang="en" sz="1100">
                <a:latin typeface="Arial"/>
                <a:ea typeface="Arial"/>
                <a:cs typeface="Arial"/>
                <a:sym typeface="Arial"/>
              </a:rPr>
              <a:t> how you might think similarly or differently from each other across issues, </a:t>
            </a:r>
            <a:r>
              <a:rPr b="1" i="1" lang="en" sz="1100" u="sng">
                <a:latin typeface="Arial"/>
                <a:ea typeface="Arial"/>
                <a:cs typeface="Arial"/>
                <a:sym typeface="Arial"/>
              </a:rPr>
              <a:t>learning</a:t>
            </a:r>
            <a:r>
              <a:rPr i="1" lang="en" sz="1100">
                <a:latin typeface="Arial"/>
                <a:ea typeface="Arial"/>
                <a:cs typeface="Arial"/>
                <a:sym typeface="Arial"/>
              </a:rPr>
              <a:t> about each other </a:t>
            </a:r>
            <a:endParaRPr i="1" sz="1100">
              <a:latin typeface="Arial"/>
              <a:ea typeface="Arial"/>
              <a:cs typeface="Arial"/>
              <a:sym typeface="Arial"/>
            </a:endParaRPr>
          </a:p>
          <a:p>
            <a:pPr indent="-304800" lvl="0" marL="457200" rtl="0" algn="l">
              <a:lnSpc>
                <a:spcPct val="115000"/>
              </a:lnSpc>
              <a:spcBef>
                <a:spcPts val="0"/>
              </a:spcBef>
              <a:spcAft>
                <a:spcPts val="0"/>
              </a:spcAft>
              <a:buSzPts val="1200"/>
              <a:buChar char="●"/>
            </a:pPr>
            <a:r>
              <a:rPr i="1" lang="en" sz="1100">
                <a:latin typeface="Arial"/>
                <a:ea typeface="Arial"/>
                <a:cs typeface="Arial"/>
                <a:sym typeface="Arial"/>
              </a:rPr>
              <a:t>You are welcome to raise your hand to </a:t>
            </a:r>
            <a:r>
              <a:rPr i="1" lang="en" sz="1100" u="sng">
                <a:latin typeface="Arial"/>
                <a:ea typeface="Arial"/>
                <a:cs typeface="Arial"/>
                <a:sym typeface="Arial"/>
              </a:rPr>
              <a:t>share any thoughts</a:t>
            </a:r>
            <a:r>
              <a:rPr i="1" lang="en" sz="1100">
                <a:latin typeface="Arial"/>
                <a:ea typeface="Arial"/>
                <a:cs typeface="Arial"/>
                <a:sym typeface="Arial"/>
              </a:rPr>
              <a:t> throughout! </a:t>
            </a:r>
            <a:endParaRPr/>
          </a:p>
        </p:txBody>
      </p:sp>
      <p:sp>
        <p:nvSpPr>
          <p:cNvPr id="588" name="Google Shape;588;p48"/>
          <p:cNvSpPr txBox="1"/>
          <p:nvPr>
            <p:ph idx="4" type="body"/>
          </p:nvPr>
        </p:nvSpPr>
        <p:spPr>
          <a:xfrm>
            <a:off x="1181100" y="689575"/>
            <a:ext cx="6934200" cy="107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latin typeface="Spline Sans"/>
                <a:ea typeface="Spline Sans"/>
                <a:cs typeface="Spline Sans"/>
                <a:sym typeface="Spline Sans"/>
              </a:rPr>
              <a:t>Check-in</a:t>
            </a:r>
            <a:endParaRPr b="1" sz="2400">
              <a:latin typeface="Spline Sans"/>
              <a:ea typeface="Spline Sans"/>
              <a:cs typeface="Spline Sans"/>
              <a:sym typeface="Spline Sans"/>
            </a:endParaRPr>
          </a:p>
          <a:p>
            <a:pPr indent="0" lvl="0" marL="0" rtl="0" algn="l">
              <a:spcBef>
                <a:spcPts val="0"/>
              </a:spcBef>
              <a:spcAft>
                <a:spcPts val="1200"/>
              </a:spcAft>
              <a:buNone/>
            </a:pPr>
            <a:r>
              <a:t/>
            </a:r>
            <a:endParaRPr/>
          </a:p>
        </p:txBody>
      </p:sp>
      <p:sp>
        <p:nvSpPr>
          <p:cNvPr id="589" name="Google Shape;589;p48"/>
          <p:cNvSpPr txBox="1"/>
          <p:nvPr>
            <p:ph idx="5" type="subTitle"/>
          </p:nvPr>
        </p:nvSpPr>
        <p:spPr>
          <a:xfrm>
            <a:off x="532075" y="679900"/>
            <a:ext cx="548700" cy="55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1</a:t>
            </a:r>
            <a:endParaRPr/>
          </a:p>
        </p:txBody>
      </p:sp>
      <p:sp>
        <p:nvSpPr>
          <p:cNvPr id="590" name="Google Shape;590;p48"/>
          <p:cNvSpPr/>
          <p:nvPr/>
        </p:nvSpPr>
        <p:spPr>
          <a:xfrm>
            <a:off x="525750" y="44176"/>
            <a:ext cx="1618500" cy="11850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t" bIns="182875" lIns="182875" spcFirstLastPara="1" rIns="182875" wrap="square" tIns="182875">
            <a:noAutofit/>
          </a:bodyPr>
          <a:lstStyle/>
          <a:p>
            <a:pPr indent="0" lvl="0" marL="0" rtl="0" algn="l">
              <a:spcBef>
                <a:spcPts val="0"/>
              </a:spcBef>
              <a:spcAft>
                <a:spcPts val="0"/>
              </a:spcAft>
              <a:buNone/>
            </a:pPr>
            <a:r>
              <a:rPr lang="en" sz="900">
                <a:solidFill>
                  <a:schemeClr val="dk1"/>
                </a:solidFill>
                <a:latin typeface="Lexend Light"/>
                <a:ea typeface="Lexend Light"/>
                <a:cs typeface="Lexend Light"/>
                <a:sym typeface="Lexend Light"/>
              </a:rPr>
              <a:t>To improve mental health, would you rather have reliable access to nature, or have reliable access to talk with a trustworthy adult?</a:t>
            </a:r>
            <a:endParaRPr sz="900">
              <a:solidFill>
                <a:schemeClr val="dk1"/>
              </a:solidFill>
              <a:latin typeface="Lexend Light"/>
              <a:ea typeface="Lexend Light"/>
              <a:cs typeface="Lexend Light"/>
              <a:sym typeface="Lexend Light"/>
            </a:endParaRPr>
          </a:p>
        </p:txBody>
      </p:sp>
      <p:sp>
        <p:nvSpPr>
          <p:cNvPr id="591" name="Google Shape;591;p48"/>
          <p:cNvSpPr/>
          <p:nvPr/>
        </p:nvSpPr>
        <p:spPr>
          <a:xfrm>
            <a:off x="2144250" y="44176"/>
            <a:ext cx="1618500" cy="1185000"/>
          </a:xfrm>
          <a:prstGeom prst="rect">
            <a:avLst/>
          </a:prstGeom>
          <a:solidFill>
            <a:schemeClr val="accent2"/>
          </a:solidFill>
          <a:ln cap="flat" cmpd="sng" w="19050">
            <a:solidFill>
              <a:schemeClr val="accent2"/>
            </a:solidFill>
            <a:prstDash val="solid"/>
            <a:round/>
            <a:headEnd len="sm" w="sm" type="none"/>
            <a:tailEnd len="sm" w="sm" type="none"/>
          </a:ln>
        </p:spPr>
        <p:txBody>
          <a:bodyPr anchorCtr="0" anchor="t" bIns="182875" lIns="182875" spcFirstLastPara="1" rIns="182875" wrap="square" tIns="182875">
            <a:noAutofit/>
          </a:bodyPr>
          <a:lstStyle/>
          <a:p>
            <a:pPr indent="0" lvl="0" marL="0" rtl="0" algn="l">
              <a:spcBef>
                <a:spcPts val="0"/>
              </a:spcBef>
              <a:spcAft>
                <a:spcPts val="0"/>
              </a:spcAft>
              <a:buNone/>
            </a:pPr>
            <a:r>
              <a:rPr lang="en" sz="900">
                <a:solidFill>
                  <a:schemeClr val="dk1"/>
                </a:solidFill>
                <a:latin typeface="Lexend Light"/>
                <a:ea typeface="Lexend Light"/>
                <a:cs typeface="Lexend Light"/>
                <a:sym typeface="Lexend Light"/>
              </a:rPr>
              <a:t>Would you rather build a community garden where people can gather together or a community shelter for gun violence survivors?</a:t>
            </a:r>
            <a:endParaRPr sz="900">
              <a:solidFill>
                <a:schemeClr val="dk1"/>
              </a:solidFill>
              <a:latin typeface="Lexend Light"/>
              <a:ea typeface="Lexend Light"/>
              <a:cs typeface="Lexend Light"/>
              <a:sym typeface="Lexend Light"/>
            </a:endParaRPr>
          </a:p>
        </p:txBody>
      </p:sp>
      <p:sp>
        <p:nvSpPr>
          <p:cNvPr id="592" name="Google Shape;592;p48"/>
          <p:cNvSpPr/>
          <p:nvPr/>
        </p:nvSpPr>
        <p:spPr>
          <a:xfrm>
            <a:off x="3762750" y="44176"/>
            <a:ext cx="1618500" cy="11850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t" bIns="182875" lIns="182875" spcFirstLastPara="1" rIns="182875" wrap="square" tIns="182875">
            <a:noAutofit/>
          </a:bodyPr>
          <a:lstStyle/>
          <a:p>
            <a:pPr indent="0" lvl="0" marL="0" rtl="0" algn="l">
              <a:spcBef>
                <a:spcPts val="0"/>
              </a:spcBef>
              <a:spcAft>
                <a:spcPts val="0"/>
              </a:spcAft>
              <a:buNone/>
            </a:pPr>
            <a:r>
              <a:rPr lang="en" sz="900">
                <a:solidFill>
                  <a:schemeClr val="dk1"/>
                </a:solidFill>
                <a:latin typeface="Lexend Light"/>
                <a:ea typeface="Lexend Light"/>
                <a:cs typeface="Lexend Light"/>
                <a:sym typeface="Lexend Light"/>
              </a:rPr>
              <a:t>Would you rather have a new community park or a new library in your neighborhood?</a:t>
            </a:r>
            <a:endParaRPr sz="900">
              <a:solidFill>
                <a:schemeClr val="dk1"/>
              </a:solidFill>
              <a:latin typeface="Lexend Light"/>
              <a:ea typeface="Lexend Light"/>
              <a:cs typeface="Lexend Light"/>
              <a:sym typeface="Lexend Light"/>
            </a:endParaRPr>
          </a:p>
        </p:txBody>
      </p:sp>
      <p:sp>
        <p:nvSpPr>
          <p:cNvPr id="593" name="Google Shape;593;p48"/>
          <p:cNvSpPr/>
          <p:nvPr/>
        </p:nvSpPr>
        <p:spPr>
          <a:xfrm>
            <a:off x="5381250" y="44176"/>
            <a:ext cx="1618500" cy="1185000"/>
          </a:xfrm>
          <a:prstGeom prst="rect">
            <a:avLst/>
          </a:prstGeom>
          <a:solidFill>
            <a:schemeClr val="accent2"/>
          </a:solidFill>
          <a:ln cap="flat" cmpd="sng" w="19050">
            <a:solidFill>
              <a:schemeClr val="accent2"/>
            </a:solidFill>
            <a:prstDash val="solid"/>
            <a:round/>
            <a:headEnd len="sm" w="sm" type="none"/>
            <a:tailEnd len="sm" w="sm" type="none"/>
          </a:ln>
        </p:spPr>
        <p:txBody>
          <a:bodyPr anchorCtr="0" anchor="t" bIns="182875" lIns="182875" spcFirstLastPara="1" rIns="182875" wrap="square" tIns="182875">
            <a:noAutofit/>
          </a:bodyPr>
          <a:lstStyle/>
          <a:p>
            <a:pPr indent="0" lvl="0" marL="0" rtl="0" algn="l">
              <a:spcBef>
                <a:spcPts val="0"/>
              </a:spcBef>
              <a:spcAft>
                <a:spcPts val="0"/>
              </a:spcAft>
              <a:buNone/>
            </a:pPr>
            <a:r>
              <a:rPr lang="en" sz="900">
                <a:solidFill>
                  <a:schemeClr val="dk1"/>
                </a:solidFill>
                <a:latin typeface="Lexend Light"/>
                <a:ea typeface="Lexend Light"/>
                <a:cs typeface="Lexend Light"/>
                <a:sym typeface="Lexend Light"/>
              </a:rPr>
              <a:t>Would you rather turn parking lots into parks or use that space for affordable housing?</a:t>
            </a:r>
            <a:endParaRPr sz="900">
              <a:solidFill>
                <a:schemeClr val="dk1"/>
              </a:solidFill>
              <a:latin typeface="Lexend Light"/>
              <a:ea typeface="Lexend Light"/>
              <a:cs typeface="Lexend Light"/>
              <a:sym typeface="Lexend Light"/>
            </a:endParaRPr>
          </a:p>
          <a:p>
            <a:pPr indent="0" lvl="0" marL="0" rtl="0" algn="l">
              <a:spcBef>
                <a:spcPts val="0"/>
              </a:spcBef>
              <a:spcAft>
                <a:spcPts val="0"/>
              </a:spcAft>
              <a:buNone/>
            </a:pPr>
            <a:r>
              <a:t/>
            </a:r>
            <a:endParaRPr sz="900">
              <a:solidFill>
                <a:schemeClr val="dk1"/>
              </a:solidFill>
              <a:latin typeface="Lexend Light"/>
              <a:ea typeface="Lexend Light"/>
              <a:cs typeface="Lexend Light"/>
              <a:sym typeface="Lexend Light"/>
            </a:endParaRPr>
          </a:p>
        </p:txBody>
      </p:sp>
      <p:sp>
        <p:nvSpPr>
          <p:cNvPr id="594" name="Google Shape;594;p48"/>
          <p:cNvSpPr/>
          <p:nvPr/>
        </p:nvSpPr>
        <p:spPr>
          <a:xfrm>
            <a:off x="6999750" y="44176"/>
            <a:ext cx="1618500" cy="11850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t" bIns="182875" lIns="182875" spcFirstLastPara="1" rIns="182875" wrap="square" tIns="182875">
            <a:noAutofit/>
          </a:bodyPr>
          <a:lstStyle/>
          <a:p>
            <a:pPr indent="0" lvl="0" marL="0" rtl="0" algn="l">
              <a:spcBef>
                <a:spcPts val="0"/>
              </a:spcBef>
              <a:spcAft>
                <a:spcPts val="0"/>
              </a:spcAft>
              <a:buNone/>
            </a:pPr>
            <a:r>
              <a:rPr lang="en" sz="900">
                <a:solidFill>
                  <a:schemeClr val="dk1"/>
                </a:solidFill>
                <a:latin typeface="Lexend Light"/>
                <a:ea typeface="Lexend Light"/>
                <a:cs typeface="Lexend Light"/>
                <a:sym typeface="Lexend Light"/>
              </a:rPr>
              <a:t>To fight climate change, would you rather turn empty land into forests or use the space for wind and solar energy?</a:t>
            </a:r>
            <a:endParaRPr sz="900">
              <a:solidFill>
                <a:schemeClr val="dk1"/>
              </a:solidFill>
              <a:latin typeface="Lexend Light"/>
              <a:ea typeface="Lexend Light"/>
              <a:cs typeface="Lexend Light"/>
              <a:sym typeface="Lexend Light"/>
            </a:endParaRPr>
          </a:p>
          <a:p>
            <a:pPr indent="0" lvl="0" marL="0" rtl="0" algn="l">
              <a:spcBef>
                <a:spcPts val="0"/>
              </a:spcBef>
              <a:spcAft>
                <a:spcPts val="0"/>
              </a:spcAft>
              <a:buNone/>
            </a:pPr>
            <a:r>
              <a:t/>
            </a:r>
            <a:endParaRPr sz="900">
              <a:solidFill>
                <a:schemeClr val="dk1"/>
              </a:solidFill>
              <a:latin typeface="Lexend Light"/>
              <a:ea typeface="Lexend Light"/>
              <a:cs typeface="Lexend Light"/>
              <a:sym typeface="Lexend Light"/>
            </a:endParaRPr>
          </a:p>
        </p:txBody>
      </p:sp>
      <p:sp>
        <p:nvSpPr>
          <p:cNvPr id="595" name="Google Shape;595;p48"/>
          <p:cNvSpPr/>
          <p:nvPr/>
        </p:nvSpPr>
        <p:spPr>
          <a:xfrm>
            <a:off x="1335000" y="1229075"/>
            <a:ext cx="1618500" cy="11850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t" bIns="182875" lIns="182875" spcFirstLastPara="1" rIns="182875" wrap="square" tIns="182875">
            <a:noAutofit/>
          </a:bodyPr>
          <a:lstStyle/>
          <a:p>
            <a:pPr indent="0" lvl="0" marL="0" rtl="0" algn="l">
              <a:spcBef>
                <a:spcPts val="0"/>
              </a:spcBef>
              <a:spcAft>
                <a:spcPts val="0"/>
              </a:spcAft>
              <a:buNone/>
            </a:pPr>
            <a:r>
              <a:rPr lang="en" sz="900">
                <a:solidFill>
                  <a:schemeClr val="dk1"/>
                </a:solidFill>
                <a:latin typeface="Lexend Light"/>
                <a:ea typeface="Lexend Light"/>
                <a:cs typeface="Lexend Light"/>
                <a:sym typeface="Lexend Light"/>
              </a:rPr>
              <a:t>Would you rather have a community garden where people can grow food or a food bank that gives out free groceries?</a:t>
            </a:r>
            <a:endParaRPr sz="900">
              <a:solidFill>
                <a:schemeClr val="dk1"/>
              </a:solidFill>
              <a:latin typeface="Lexend Light"/>
              <a:ea typeface="Lexend Light"/>
              <a:cs typeface="Lexend Light"/>
              <a:sym typeface="Lexend Light"/>
            </a:endParaRPr>
          </a:p>
          <a:p>
            <a:pPr indent="0" lvl="0" marL="0" rtl="0" algn="l">
              <a:spcBef>
                <a:spcPts val="0"/>
              </a:spcBef>
              <a:spcAft>
                <a:spcPts val="0"/>
              </a:spcAft>
              <a:buNone/>
            </a:pPr>
            <a:r>
              <a:t/>
            </a:r>
            <a:endParaRPr sz="900">
              <a:solidFill>
                <a:schemeClr val="dk1"/>
              </a:solidFill>
              <a:latin typeface="Lexend Light"/>
              <a:ea typeface="Lexend Light"/>
              <a:cs typeface="Lexend Light"/>
              <a:sym typeface="Lexend Light"/>
            </a:endParaRPr>
          </a:p>
        </p:txBody>
      </p:sp>
      <p:sp>
        <p:nvSpPr>
          <p:cNvPr id="596" name="Google Shape;596;p48"/>
          <p:cNvSpPr/>
          <p:nvPr/>
        </p:nvSpPr>
        <p:spPr>
          <a:xfrm>
            <a:off x="2953500" y="1229076"/>
            <a:ext cx="1618500" cy="1185000"/>
          </a:xfrm>
          <a:prstGeom prst="rect">
            <a:avLst/>
          </a:prstGeom>
          <a:solidFill>
            <a:schemeClr val="accent2"/>
          </a:solidFill>
          <a:ln cap="flat" cmpd="sng" w="19050">
            <a:solidFill>
              <a:schemeClr val="accent2"/>
            </a:solidFill>
            <a:prstDash val="solid"/>
            <a:round/>
            <a:headEnd len="sm" w="sm" type="none"/>
            <a:tailEnd len="sm" w="sm" type="none"/>
          </a:ln>
        </p:spPr>
        <p:txBody>
          <a:bodyPr anchorCtr="0" anchor="t" bIns="182875" lIns="182875" spcFirstLastPara="1" rIns="182875" wrap="square" tIns="182875">
            <a:noAutofit/>
          </a:bodyPr>
          <a:lstStyle/>
          <a:p>
            <a:pPr indent="0" lvl="0" marL="0" rtl="0" algn="l">
              <a:spcBef>
                <a:spcPts val="0"/>
              </a:spcBef>
              <a:spcAft>
                <a:spcPts val="0"/>
              </a:spcAft>
              <a:buNone/>
            </a:pPr>
            <a:r>
              <a:rPr lang="en" sz="900">
                <a:solidFill>
                  <a:schemeClr val="dk1"/>
                </a:solidFill>
                <a:latin typeface="Lexend Light"/>
                <a:ea typeface="Lexend Light"/>
                <a:cs typeface="Lexend Light"/>
                <a:sym typeface="Lexend Light"/>
              </a:rPr>
              <a:t>Would you rather have more trees and green spaces in your school/workplace or more indoor wellness rooms?</a:t>
            </a:r>
            <a:endParaRPr sz="1200">
              <a:solidFill>
                <a:schemeClr val="dk1"/>
              </a:solidFill>
              <a:latin typeface="Lexend Light"/>
              <a:ea typeface="Lexend Light"/>
              <a:cs typeface="Lexend Light"/>
              <a:sym typeface="Lexend Light"/>
            </a:endParaRPr>
          </a:p>
        </p:txBody>
      </p:sp>
      <p:sp>
        <p:nvSpPr>
          <p:cNvPr id="597" name="Google Shape;597;p48"/>
          <p:cNvSpPr/>
          <p:nvPr/>
        </p:nvSpPr>
        <p:spPr>
          <a:xfrm>
            <a:off x="4572000" y="1229075"/>
            <a:ext cx="1618500" cy="1185000"/>
          </a:xfrm>
          <a:prstGeom prst="rect">
            <a:avLst/>
          </a:prstGeom>
          <a:solidFill>
            <a:schemeClr val="accent1"/>
          </a:solidFill>
          <a:ln cap="flat" cmpd="sng" w="19050">
            <a:solidFill>
              <a:schemeClr val="accent1"/>
            </a:solidFill>
            <a:prstDash val="solid"/>
            <a:round/>
            <a:headEnd len="sm" w="sm" type="none"/>
            <a:tailEnd len="sm" w="sm" type="none"/>
          </a:ln>
        </p:spPr>
        <p:txBody>
          <a:bodyPr anchorCtr="0" anchor="t" bIns="182875" lIns="182875" spcFirstLastPara="1" rIns="182875" wrap="square" tIns="182875">
            <a:noAutofit/>
          </a:bodyPr>
          <a:lstStyle/>
          <a:p>
            <a:pPr indent="0" lvl="0" marL="0" rtl="0" algn="l">
              <a:spcBef>
                <a:spcPts val="0"/>
              </a:spcBef>
              <a:spcAft>
                <a:spcPts val="0"/>
              </a:spcAft>
              <a:buNone/>
            </a:pPr>
            <a:r>
              <a:rPr lang="en" sz="800">
                <a:solidFill>
                  <a:schemeClr val="dk1"/>
                </a:solidFill>
                <a:latin typeface="Lexend Light"/>
                <a:ea typeface="Lexend Light"/>
                <a:cs typeface="Lexend Light"/>
                <a:sym typeface="Lexend Light"/>
              </a:rPr>
              <a:t>Would you rather live in a place where individuals have their own private green spaces (e.g. yards) and fewer public parks or a place with more public parks but fewer private green spaces?</a:t>
            </a:r>
            <a:endParaRPr sz="800">
              <a:solidFill>
                <a:schemeClr val="dk1"/>
              </a:solidFill>
              <a:latin typeface="Lexend Light"/>
              <a:ea typeface="Lexend Light"/>
              <a:cs typeface="Lexend Light"/>
              <a:sym typeface="Lexend Light"/>
            </a:endParaRPr>
          </a:p>
          <a:p>
            <a:pPr indent="0" lvl="0" marL="0" rtl="0" algn="l">
              <a:spcBef>
                <a:spcPts val="0"/>
              </a:spcBef>
              <a:spcAft>
                <a:spcPts val="0"/>
              </a:spcAft>
              <a:buNone/>
            </a:pPr>
            <a:r>
              <a:t/>
            </a:r>
            <a:endParaRPr sz="900">
              <a:solidFill>
                <a:schemeClr val="dk1"/>
              </a:solidFill>
              <a:latin typeface="Lexend Light"/>
              <a:ea typeface="Lexend Light"/>
              <a:cs typeface="Lexend Light"/>
              <a:sym typeface="Lexend Light"/>
            </a:endParaRPr>
          </a:p>
        </p:txBody>
      </p:sp>
      <p:sp>
        <p:nvSpPr>
          <p:cNvPr id="598" name="Google Shape;598;p48"/>
          <p:cNvSpPr/>
          <p:nvPr/>
        </p:nvSpPr>
        <p:spPr>
          <a:xfrm>
            <a:off x="6190500" y="1229076"/>
            <a:ext cx="1618500" cy="1185000"/>
          </a:xfrm>
          <a:prstGeom prst="rect">
            <a:avLst/>
          </a:prstGeom>
          <a:solidFill>
            <a:schemeClr val="accent2"/>
          </a:solidFill>
          <a:ln cap="flat" cmpd="sng" w="19050">
            <a:solidFill>
              <a:schemeClr val="accent2"/>
            </a:solidFill>
            <a:prstDash val="solid"/>
            <a:round/>
            <a:headEnd len="sm" w="sm" type="none"/>
            <a:tailEnd len="sm" w="sm" type="none"/>
          </a:ln>
        </p:spPr>
        <p:txBody>
          <a:bodyPr anchorCtr="0" anchor="t" bIns="182875" lIns="182875" spcFirstLastPara="1" rIns="182875" wrap="square" tIns="182875">
            <a:noAutofit/>
          </a:bodyPr>
          <a:lstStyle/>
          <a:p>
            <a:pPr indent="0" lvl="0" marL="0" rtl="0" algn="l">
              <a:spcBef>
                <a:spcPts val="0"/>
              </a:spcBef>
              <a:spcAft>
                <a:spcPts val="0"/>
              </a:spcAft>
              <a:buNone/>
            </a:pPr>
            <a:r>
              <a:rPr lang="en" sz="900">
                <a:solidFill>
                  <a:schemeClr val="dk1"/>
                </a:solidFill>
                <a:latin typeface="Lexend Light"/>
                <a:ea typeface="Lexend Light"/>
                <a:cs typeface="Lexend Light"/>
                <a:sym typeface="Lexend Light"/>
              </a:rPr>
              <a:t>Would you rather live in a city with green spaces but frequent natural disasters or a city with no disasters but no green spaces?</a:t>
            </a:r>
            <a:endParaRPr sz="900">
              <a:solidFill>
                <a:schemeClr val="dk1"/>
              </a:solidFill>
              <a:latin typeface="Lexend Light"/>
              <a:ea typeface="Lexend Light"/>
              <a:cs typeface="Lexend Light"/>
              <a:sym typeface="Lexend Light"/>
            </a:endParaRPr>
          </a:p>
          <a:p>
            <a:pPr indent="0" lvl="0" marL="0" rtl="0" algn="l">
              <a:spcBef>
                <a:spcPts val="0"/>
              </a:spcBef>
              <a:spcAft>
                <a:spcPts val="0"/>
              </a:spcAft>
              <a:buNone/>
            </a:pPr>
            <a:r>
              <a:t/>
            </a:r>
            <a:endParaRPr sz="900">
              <a:solidFill>
                <a:schemeClr val="dk1"/>
              </a:solidFill>
              <a:latin typeface="Lexend Light"/>
              <a:ea typeface="Lexend Light"/>
              <a:cs typeface="Lexend Light"/>
              <a:sym typeface="Lexend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49"/>
          <p:cNvSpPr txBox="1"/>
          <p:nvPr>
            <p:ph idx="3" type="body"/>
          </p:nvPr>
        </p:nvSpPr>
        <p:spPr>
          <a:xfrm>
            <a:off x="403700" y="1890025"/>
            <a:ext cx="8374800" cy="174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700">
                <a:latin typeface="Lexend"/>
                <a:ea typeface="Lexend"/>
                <a:cs typeface="Lexend"/>
                <a:sym typeface="Lexend"/>
              </a:rPr>
              <a:t>Questions to think about </a:t>
            </a:r>
            <a:endParaRPr b="1" sz="1700">
              <a:latin typeface="Lexend"/>
              <a:ea typeface="Lexend"/>
              <a:cs typeface="Lexend"/>
              <a:sym typeface="Lexend"/>
            </a:endParaRPr>
          </a:p>
          <a:p>
            <a:pPr indent="-342900" lvl="0" marL="457200" rtl="0" algn="l">
              <a:spcBef>
                <a:spcPts val="1200"/>
              </a:spcBef>
              <a:spcAft>
                <a:spcPts val="0"/>
              </a:spcAft>
              <a:buSzPts val="1800"/>
              <a:buAutoNum type="arabicPeriod"/>
            </a:pPr>
            <a:r>
              <a:rPr lang="en" sz="1800"/>
              <a:t>Imagine the perfect team project. What would your ideal team look like? How would you want the workspace to feel? </a:t>
            </a:r>
            <a:endParaRPr sz="1800"/>
          </a:p>
          <a:p>
            <a:pPr indent="-342900" lvl="0" marL="457200" rtl="0" algn="l">
              <a:lnSpc>
                <a:spcPct val="115000"/>
              </a:lnSpc>
              <a:spcBef>
                <a:spcPts val="0"/>
              </a:spcBef>
              <a:spcAft>
                <a:spcPts val="0"/>
              </a:spcAft>
              <a:buSzPts val="1800"/>
              <a:buAutoNum type="arabicPeriod"/>
            </a:pPr>
            <a:r>
              <a:rPr lang="en" sz="1800"/>
              <a:t>What agreements do you want for this team to make this vision a reality? </a:t>
            </a:r>
            <a:endParaRPr sz="1800"/>
          </a:p>
          <a:p>
            <a:pPr indent="-342900" lvl="0" marL="457200" rtl="0" algn="l">
              <a:lnSpc>
                <a:spcPct val="115000"/>
              </a:lnSpc>
              <a:spcBef>
                <a:spcPts val="0"/>
              </a:spcBef>
              <a:spcAft>
                <a:spcPts val="0"/>
              </a:spcAft>
              <a:buSzPts val="1800"/>
              <a:buAutoNum type="arabicPeriod"/>
            </a:pPr>
            <a:r>
              <a:rPr lang="en" sz="1800"/>
              <a:t>What does this agreement mean for you? </a:t>
            </a:r>
            <a:endParaRPr sz="1800"/>
          </a:p>
          <a:p>
            <a:pPr indent="-342900" lvl="0" marL="457200" rtl="0" algn="l">
              <a:lnSpc>
                <a:spcPct val="115000"/>
              </a:lnSpc>
              <a:spcBef>
                <a:spcPts val="0"/>
              </a:spcBef>
              <a:spcAft>
                <a:spcPts val="0"/>
              </a:spcAft>
              <a:buSzPts val="1800"/>
              <a:buAutoNum type="arabicPeriod"/>
            </a:pPr>
            <a:r>
              <a:rPr lang="en" sz="1800"/>
              <a:t>Why is it important to have this agreement in this space?</a:t>
            </a:r>
            <a:endParaRPr sz="1800"/>
          </a:p>
          <a:p>
            <a:pPr indent="-342900" lvl="0" marL="457200" rtl="0" algn="l">
              <a:lnSpc>
                <a:spcPct val="115000"/>
              </a:lnSpc>
              <a:spcBef>
                <a:spcPts val="0"/>
              </a:spcBef>
              <a:spcAft>
                <a:spcPts val="0"/>
              </a:spcAft>
              <a:buSzPts val="1800"/>
              <a:buAutoNum type="arabicPeriod"/>
            </a:pPr>
            <a:r>
              <a:rPr lang="en" sz="1800"/>
              <a:t>How should we go about making decisions in this space?</a:t>
            </a:r>
            <a:endParaRPr sz="1800"/>
          </a:p>
          <a:p>
            <a:pPr indent="-342900" lvl="0" marL="457200" rtl="0" algn="l">
              <a:lnSpc>
                <a:spcPct val="115000"/>
              </a:lnSpc>
              <a:spcBef>
                <a:spcPts val="0"/>
              </a:spcBef>
              <a:spcAft>
                <a:spcPts val="0"/>
              </a:spcAft>
              <a:buSzPts val="1800"/>
              <a:buAutoNum type="arabicPeriod"/>
            </a:pPr>
            <a:r>
              <a:rPr lang="en" sz="1800"/>
              <a:t>How should we handle situations when an agreement is broken? </a:t>
            </a:r>
            <a:endParaRPr sz="1800"/>
          </a:p>
          <a:p>
            <a:pPr indent="-317500" lvl="0" marL="457200" rtl="0" algn="l">
              <a:lnSpc>
                <a:spcPct val="115000"/>
              </a:lnSpc>
              <a:spcBef>
                <a:spcPts val="0"/>
              </a:spcBef>
              <a:spcAft>
                <a:spcPts val="0"/>
              </a:spcAft>
              <a:buSzPts val="1400"/>
              <a:buFont typeface="Lexend"/>
              <a:buAutoNum type="arabicPeriod"/>
            </a:pPr>
            <a:r>
              <a:rPr lang="en" sz="1800"/>
              <a:t>Are we missing anything?</a:t>
            </a:r>
            <a:r>
              <a:rPr lang="en" sz="1400">
                <a:latin typeface="Lexend"/>
                <a:ea typeface="Lexend"/>
                <a:cs typeface="Lexend"/>
                <a:sym typeface="Lexend"/>
              </a:rPr>
              <a:t> </a:t>
            </a:r>
            <a:endParaRPr sz="1400"/>
          </a:p>
        </p:txBody>
      </p:sp>
      <p:sp>
        <p:nvSpPr>
          <p:cNvPr id="604" name="Google Shape;604;p49"/>
          <p:cNvSpPr txBox="1"/>
          <p:nvPr>
            <p:ph idx="4" type="body"/>
          </p:nvPr>
        </p:nvSpPr>
        <p:spPr>
          <a:xfrm>
            <a:off x="1181100" y="689575"/>
            <a:ext cx="6934200" cy="107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2400">
                <a:latin typeface="Spline Sans"/>
                <a:ea typeface="Spline Sans"/>
                <a:cs typeface="Spline Sans"/>
                <a:sym typeface="Spline Sans"/>
              </a:rPr>
              <a:t>Community Guidelines</a:t>
            </a:r>
            <a:endParaRPr b="1" sz="2400">
              <a:latin typeface="Spline Sans"/>
              <a:ea typeface="Spline Sans"/>
              <a:cs typeface="Spline Sans"/>
              <a:sym typeface="Spline Sans"/>
            </a:endParaRPr>
          </a:p>
          <a:p>
            <a:pPr indent="0" lvl="0" marL="0" rtl="0" algn="l">
              <a:spcBef>
                <a:spcPts val="0"/>
              </a:spcBef>
              <a:spcAft>
                <a:spcPts val="1200"/>
              </a:spcAft>
              <a:buNone/>
            </a:pPr>
            <a:r>
              <a:t/>
            </a:r>
            <a:endParaRPr/>
          </a:p>
        </p:txBody>
      </p:sp>
      <p:sp>
        <p:nvSpPr>
          <p:cNvPr id="605" name="Google Shape;605;p49"/>
          <p:cNvSpPr txBox="1"/>
          <p:nvPr>
            <p:ph idx="5" type="subTitle"/>
          </p:nvPr>
        </p:nvSpPr>
        <p:spPr>
          <a:xfrm>
            <a:off x="532075" y="679900"/>
            <a:ext cx="548700" cy="55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2</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50"/>
          <p:cNvSpPr txBox="1"/>
          <p:nvPr>
            <p:ph type="title"/>
          </p:nvPr>
        </p:nvSpPr>
        <p:spPr>
          <a:xfrm>
            <a:off x="1241550" y="2010150"/>
            <a:ext cx="6660900" cy="112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Brain Break</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51"/>
          <p:cNvSpPr txBox="1"/>
          <p:nvPr>
            <p:ph idx="4" type="body"/>
          </p:nvPr>
        </p:nvSpPr>
        <p:spPr>
          <a:xfrm>
            <a:off x="1181100" y="689575"/>
            <a:ext cx="6934200" cy="1079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2400">
                <a:latin typeface="Spline Sans"/>
                <a:ea typeface="Spline Sans"/>
                <a:cs typeface="Spline Sans"/>
                <a:sym typeface="Spline Sans"/>
              </a:rPr>
              <a:t>Brain Break</a:t>
            </a:r>
            <a:endParaRPr b="1" sz="2400">
              <a:latin typeface="Spline Sans"/>
              <a:ea typeface="Spline Sans"/>
              <a:cs typeface="Spline Sans"/>
              <a:sym typeface="Spline Sans"/>
            </a:endParaRPr>
          </a:p>
          <a:p>
            <a:pPr indent="0" lvl="0" marL="0" rtl="0" algn="l">
              <a:spcBef>
                <a:spcPts val="0"/>
              </a:spcBef>
              <a:spcAft>
                <a:spcPts val="1200"/>
              </a:spcAft>
              <a:buNone/>
            </a:pPr>
            <a:r>
              <a:t/>
            </a:r>
            <a:endParaRPr/>
          </a:p>
        </p:txBody>
      </p:sp>
      <p:sp>
        <p:nvSpPr>
          <p:cNvPr id="616" name="Google Shape;616;p51"/>
          <p:cNvSpPr txBox="1"/>
          <p:nvPr>
            <p:ph idx="5" type="subTitle"/>
          </p:nvPr>
        </p:nvSpPr>
        <p:spPr>
          <a:xfrm>
            <a:off x="532075" y="679900"/>
            <a:ext cx="548700" cy="550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3</a:t>
            </a:r>
            <a:endParaRPr/>
          </a:p>
        </p:txBody>
      </p:sp>
      <p:sp>
        <p:nvSpPr>
          <p:cNvPr id="617" name="Google Shape;617;p51"/>
          <p:cNvSpPr txBox="1"/>
          <p:nvPr/>
        </p:nvSpPr>
        <p:spPr>
          <a:xfrm>
            <a:off x="399025" y="1871400"/>
            <a:ext cx="7002300" cy="30630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chemeClr val="dk1"/>
              </a:buClr>
              <a:buSzPts val="1700"/>
              <a:buFont typeface="Lexend Light"/>
              <a:buAutoNum type="arabicPeriod"/>
            </a:pPr>
            <a:r>
              <a:rPr lang="en" sz="1700">
                <a:solidFill>
                  <a:schemeClr val="dk1"/>
                </a:solidFill>
                <a:latin typeface="Lexend Light"/>
                <a:ea typeface="Lexend Light"/>
                <a:cs typeface="Lexend Light"/>
                <a:sym typeface="Lexend Light"/>
              </a:rPr>
              <a:t>Grab snacks if you'd like!</a:t>
            </a:r>
            <a:endParaRPr sz="1700">
              <a:solidFill>
                <a:schemeClr val="dk1"/>
              </a:solidFill>
              <a:latin typeface="Lexend Light"/>
              <a:ea typeface="Lexend Light"/>
              <a:cs typeface="Lexend Light"/>
              <a:sym typeface="Lexend Light"/>
            </a:endParaRPr>
          </a:p>
          <a:p>
            <a:pPr indent="0" lvl="0" marL="0" rtl="0" algn="l">
              <a:spcBef>
                <a:spcPts val="0"/>
              </a:spcBef>
              <a:spcAft>
                <a:spcPts val="0"/>
              </a:spcAft>
              <a:buNone/>
            </a:pPr>
            <a:r>
              <a:t/>
            </a:r>
            <a:endParaRPr sz="1700">
              <a:solidFill>
                <a:schemeClr val="dk1"/>
              </a:solidFill>
              <a:latin typeface="Lexend Light"/>
              <a:ea typeface="Lexend Light"/>
              <a:cs typeface="Lexend Light"/>
              <a:sym typeface="Lexend Light"/>
            </a:endParaRPr>
          </a:p>
          <a:p>
            <a:pPr indent="-336550" lvl="0" marL="457200" rtl="0" algn="l">
              <a:spcBef>
                <a:spcPts val="0"/>
              </a:spcBef>
              <a:spcAft>
                <a:spcPts val="0"/>
              </a:spcAft>
              <a:buClr>
                <a:schemeClr val="dk1"/>
              </a:buClr>
              <a:buSzPts val="1700"/>
              <a:buFont typeface="Lexend Light"/>
              <a:buAutoNum type="arabicPeriod"/>
            </a:pPr>
            <a:r>
              <a:rPr lang="en" sz="1700">
                <a:solidFill>
                  <a:schemeClr val="dk1"/>
                </a:solidFill>
                <a:latin typeface="Lexend Light"/>
                <a:ea typeface="Lexend Light"/>
                <a:cs typeface="Lexend Light"/>
                <a:sym typeface="Lexend Light"/>
              </a:rPr>
              <a:t>While getting snacks, </a:t>
            </a:r>
            <a:r>
              <a:rPr b="1" i="1" lang="en" sz="1700">
                <a:solidFill>
                  <a:schemeClr val="dk1"/>
                </a:solidFill>
                <a:latin typeface="Lexend"/>
                <a:ea typeface="Lexend"/>
                <a:cs typeface="Lexend"/>
                <a:sym typeface="Lexend"/>
              </a:rPr>
              <a:t>think of an animal that you think represents resilience, community, and/or joy</a:t>
            </a:r>
            <a:endParaRPr b="1" i="1" sz="1700">
              <a:solidFill>
                <a:schemeClr val="dk1"/>
              </a:solidFill>
              <a:latin typeface="Lexend"/>
              <a:ea typeface="Lexend"/>
              <a:cs typeface="Lexend"/>
              <a:sym typeface="Lexend"/>
            </a:endParaRPr>
          </a:p>
          <a:p>
            <a:pPr indent="0" lvl="0" marL="0" rtl="0" algn="l">
              <a:spcBef>
                <a:spcPts val="0"/>
              </a:spcBef>
              <a:spcAft>
                <a:spcPts val="0"/>
              </a:spcAft>
              <a:buNone/>
            </a:pPr>
            <a:r>
              <a:t/>
            </a:r>
            <a:endParaRPr b="1" i="1" sz="1700">
              <a:solidFill>
                <a:schemeClr val="dk1"/>
              </a:solidFill>
              <a:latin typeface="Lexend"/>
              <a:ea typeface="Lexend"/>
              <a:cs typeface="Lexend"/>
              <a:sym typeface="Lexend"/>
            </a:endParaRPr>
          </a:p>
          <a:p>
            <a:pPr indent="-336550" lvl="0" marL="457200" rtl="0" algn="l">
              <a:spcBef>
                <a:spcPts val="0"/>
              </a:spcBef>
              <a:spcAft>
                <a:spcPts val="0"/>
              </a:spcAft>
              <a:buClr>
                <a:schemeClr val="dk1"/>
              </a:buClr>
              <a:buSzPts val="1700"/>
              <a:buFont typeface="Lexend Light"/>
              <a:buAutoNum type="arabicPeriod"/>
            </a:pPr>
            <a:r>
              <a:rPr lang="en" sz="1700">
                <a:solidFill>
                  <a:schemeClr val="dk1"/>
                </a:solidFill>
                <a:latin typeface="Lexend Light"/>
                <a:ea typeface="Lexend Light"/>
                <a:cs typeface="Lexend Light"/>
                <a:sym typeface="Lexend Light"/>
              </a:rPr>
              <a:t>When you get back to your seat, </a:t>
            </a:r>
            <a:r>
              <a:rPr lang="en" sz="1700" u="sng">
                <a:solidFill>
                  <a:schemeClr val="dk1"/>
                </a:solidFill>
                <a:latin typeface="Lexend Light"/>
                <a:ea typeface="Lexend Light"/>
                <a:cs typeface="Lexend Light"/>
                <a:sym typeface="Lexend Light"/>
              </a:rPr>
              <a:t>take turns</a:t>
            </a:r>
            <a:r>
              <a:rPr lang="en" sz="1700">
                <a:solidFill>
                  <a:schemeClr val="dk1"/>
                </a:solidFill>
                <a:latin typeface="Lexend Light"/>
                <a:ea typeface="Lexend Light"/>
                <a:cs typeface="Lexend Light"/>
                <a:sym typeface="Lexend Light"/>
              </a:rPr>
              <a:t> with the person next to you </a:t>
            </a:r>
            <a:r>
              <a:rPr lang="en" sz="1700" u="sng">
                <a:solidFill>
                  <a:schemeClr val="dk1"/>
                </a:solidFill>
                <a:latin typeface="Lexend Light"/>
                <a:ea typeface="Lexend Light"/>
                <a:cs typeface="Lexend Light"/>
                <a:sym typeface="Lexend Light"/>
              </a:rPr>
              <a:t>telling each other what animal you chose and why</a:t>
            </a:r>
            <a:r>
              <a:rPr lang="en" sz="1700">
                <a:solidFill>
                  <a:schemeClr val="dk1"/>
                </a:solidFill>
                <a:latin typeface="Lexend Light"/>
                <a:ea typeface="Lexend Light"/>
                <a:cs typeface="Lexend Light"/>
                <a:sym typeface="Lexend Light"/>
              </a:rPr>
              <a:t>. </a:t>
            </a:r>
            <a:endParaRPr sz="1700">
              <a:solidFill>
                <a:schemeClr val="dk1"/>
              </a:solidFill>
              <a:latin typeface="Lexend Light"/>
              <a:ea typeface="Lexend Light"/>
              <a:cs typeface="Lexend Light"/>
              <a:sym typeface="Lexend Light"/>
            </a:endParaRPr>
          </a:p>
          <a:p>
            <a:pPr indent="0" lvl="0" marL="0" rtl="0" algn="l">
              <a:spcBef>
                <a:spcPts val="0"/>
              </a:spcBef>
              <a:spcAft>
                <a:spcPts val="0"/>
              </a:spcAft>
              <a:buNone/>
            </a:pPr>
            <a:r>
              <a:t/>
            </a:r>
            <a:endParaRPr sz="1700">
              <a:solidFill>
                <a:schemeClr val="dk1"/>
              </a:solidFill>
              <a:latin typeface="Lexend Light"/>
              <a:ea typeface="Lexend Light"/>
              <a:cs typeface="Lexend Light"/>
              <a:sym typeface="Lexend Light"/>
            </a:endParaRPr>
          </a:p>
          <a:p>
            <a:pPr indent="-336550" lvl="0" marL="457200" rtl="0" algn="l">
              <a:spcBef>
                <a:spcPts val="0"/>
              </a:spcBef>
              <a:spcAft>
                <a:spcPts val="0"/>
              </a:spcAft>
              <a:buClr>
                <a:schemeClr val="dk1"/>
              </a:buClr>
              <a:buSzPts val="1700"/>
              <a:buFont typeface="Lexend Light"/>
              <a:buAutoNum type="arabicPeriod"/>
            </a:pPr>
            <a:r>
              <a:rPr lang="en" sz="1700">
                <a:solidFill>
                  <a:schemeClr val="dk1"/>
                </a:solidFill>
                <a:latin typeface="Lexend Light"/>
                <a:ea typeface="Lexend Light"/>
                <a:cs typeface="Lexend Light"/>
                <a:sym typeface="Lexend Light"/>
              </a:rPr>
              <a:t>We want you to get a little silly too: </a:t>
            </a:r>
            <a:r>
              <a:rPr lang="en" sz="1700" u="sng">
                <a:solidFill>
                  <a:schemeClr val="dk1"/>
                </a:solidFill>
                <a:latin typeface="Lexend Light"/>
                <a:ea typeface="Lexend Light"/>
                <a:cs typeface="Lexend Light"/>
                <a:sym typeface="Lexend Light"/>
              </a:rPr>
              <a:t>take turns drawing each other’s animal, </a:t>
            </a:r>
            <a:r>
              <a:rPr b="1" i="1" lang="en" sz="1700" u="sng">
                <a:solidFill>
                  <a:schemeClr val="dk1"/>
                </a:solidFill>
                <a:latin typeface="Lexend"/>
                <a:ea typeface="Lexend"/>
                <a:cs typeface="Lexend"/>
                <a:sym typeface="Lexend"/>
              </a:rPr>
              <a:t>BUT</a:t>
            </a:r>
            <a:r>
              <a:rPr lang="en" sz="1700" u="sng">
                <a:solidFill>
                  <a:schemeClr val="dk1"/>
                </a:solidFill>
                <a:latin typeface="Lexend Light"/>
                <a:ea typeface="Lexend Light"/>
                <a:cs typeface="Lexend Light"/>
                <a:sym typeface="Lexend Light"/>
              </a:rPr>
              <a:t> with your eyes closed while you draw it!! </a:t>
            </a:r>
            <a:endParaRPr sz="1700" u="sng">
              <a:solidFill>
                <a:schemeClr val="dk1"/>
              </a:solidFill>
              <a:latin typeface="Lexend Light"/>
              <a:ea typeface="Lexend Light"/>
              <a:cs typeface="Lexend Light"/>
              <a:sym typeface="Lexend Light"/>
            </a:endParaRPr>
          </a:p>
          <a:p>
            <a:pPr indent="0" lvl="0" marL="0" rtl="0" algn="l">
              <a:spcBef>
                <a:spcPts val="0"/>
              </a:spcBef>
              <a:spcAft>
                <a:spcPts val="0"/>
              </a:spcAft>
              <a:buNone/>
            </a:pPr>
            <a:r>
              <a:t/>
            </a:r>
            <a:endParaRPr sz="1700">
              <a:solidFill>
                <a:schemeClr val="dk1"/>
              </a:solidFill>
              <a:latin typeface="Lexend Light"/>
              <a:ea typeface="Lexend Light"/>
              <a:cs typeface="Lexend Light"/>
              <a:sym typeface="Lexend Light"/>
            </a:endParaRPr>
          </a:p>
        </p:txBody>
      </p:sp>
      <p:pic>
        <p:nvPicPr>
          <p:cNvPr id="618" name="Google Shape;618;p51"/>
          <p:cNvPicPr preferRelativeResize="0"/>
          <p:nvPr/>
        </p:nvPicPr>
        <p:blipFill>
          <a:blip r:embed="rId3">
            <a:alphaModFix/>
          </a:blip>
          <a:stretch>
            <a:fillRect/>
          </a:stretch>
        </p:blipFill>
        <p:spPr>
          <a:xfrm>
            <a:off x="7401175" y="3284075"/>
            <a:ext cx="1746126" cy="1232925"/>
          </a:xfrm>
          <a:prstGeom prst="rect">
            <a:avLst/>
          </a:prstGeom>
          <a:noFill/>
          <a:ln>
            <a:noFill/>
          </a:ln>
        </p:spPr>
      </p:pic>
      <p:sp>
        <p:nvSpPr>
          <p:cNvPr id="619" name="Google Shape;619;p51"/>
          <p:cNvSpPr txBox="1"/>
          <p:nvPr/>
        </p:nvSpPr>
        <p:spPr>
          <a:xfrm>
            <a:off x="6341400" y="4517000"/>
            <a:ext cx="28059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1"/>
                </a:solidFill>
                <a:latin typeface="Lexend Light"/>
                <a:ea typeface="Lexend Light"/>
                <a:cs typeface="Lexend Light"/>
                <a:sym typeface="Lexend Light"/>
              </a:rPr>
              <a:t>(in case you are hesitant to try this and make a “bad” drawing, here’s Kirsten’s attempt… can you tell what it is?)</a:t>
            </a:r>
            <a:endParaRPr sz="1100">
              <a:solidFill>
                <a:schemeClr val="dk1"/>
              </a:solidFill>
              <a:latin typeface="Lexend Light"/>
              <a:ea typeface="Lexend Light"/>
              <a:cs typeface="Lexend Light"/>
              <a:sym typeface="Lexend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52"/>
          <p:cNvSpPr txBox="1"/>
          <p:nvPr>
            <p:ph type="title"/>
          </p:nvPr>
        </p:nvSpPr>
        <p:spPr>
          <a:xfrm>
            <a:off x="408650" y="252650"/>
            <a:ext cx="44196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Mapping Green</a:t>
            </a:r>
            <a:endParaRPr/>
          </a:p>
        </p:txBody>
      </p:sp>
      <p:pic>
        <p:nvPicPr>
          <p:cNvPr id="625" name="Google Shape;625;p52"/>
          <p:cNvPicPr preferRelativeResize="0"/>
          <p:nvPr/>
        </p:nvPicPr>
        <p:blipFill rotWithShape="1">
          <a:blip r:embed="rId3">
            <a:alphaModFix/>
          </a:blip>
          <a:srcRect b="0" l="0" r="7918" t="0"/>
          <a:stretch/>
        </p:blipFill>
        <p:spPr>
          <a:xfrm>
            <a:off x="99175" y="1439100"/>
            <a:ext cx="4702351" cy="3630602"/>
          </a:xfrm>
          <a:prstGeom prst="rect">
            <a:avLst/>
          </a:prstGeom>
          <a:noFill/>
          <a:ln cap="flat" cmpd="sng" w="114300">
            <a:solidFill>
              <a:srgbClr val="6AA84F"/>
            </a:solidFill>
            <a:prstDash val="solid"/>
            <a:round/>
            <a:headEnd len="sm" w="sm" type="none"/>
            <a:tailEnd len="sm" w="sm" type="none"/>
          </a:ln>
        </p:spPr>
      </p:pic>
      <p:sp>
        <p:nvSpPr>
          <p:cNvPr id="626" name="Google Shape;626;p52"/>
          <p:cNvSpPr txBox="1"/>
          <p:nvPr/>
        </p:nvSpPr>
        <p:spPr>
          <a:xfrm>
            <a:off x="5124505" y="1365305"/>
            <a:ext cx="3823500" cy="2412900"/>
          </a:xfrm>
          <a:prstGeom prst="rect">
            <a:avLst/>
          </a:prstGeom>
          <a:noFill/>
          <a:ln>
            <a:noFill/>
          </a:ln>
        </p:spPr>
        <p:txBody>
          <a:bodyPr anchorCtr="0" anchor="t" bIns="91425" lIns="91425" spcFirstLastPara="1" rIns="91425" wrap="square" tIns="91425">
            <a:noAutofit/>
          </a:bodyPr>
          <a:lstStyle/>
          <a:p>
            <a:pPr indent="-336550" lvl="0" marL="457200" rtl="0" algn="l">
              <a:lnSpc>
                <a:spcPct val="115000"/>
              </a:lnSpc>
              <a:spcBef>
                <a:spcPts val="0"/>
              </a:spcBef>
              <a:spcAft>
                <a:spcPts val="0"/>
              </a:spcAft>
              <a:buClr>
                <a:schemeClr val="dk1"/>
              </a:buClr>
              <a:buSzPts val="1700"/>
              <a:buFont typeface="Jost"/>
              <a:buChar char="●"/>
            </a:pPr>
            <a:r>
              <a:rPr lang="en" sz="1700">
                <a:solidFill>
                  <a:schemeClr val="dk1"/>
                </a:solidFill>
                <a:latin typeface="Jost"/>
                <a:ea typeface="Jost"/>
                <a:cs typeface="Jost"/>
                <a:sym typeface="Jost"/>
              </a:rPr>
              <a:t>Highlight outdoor/green spaces you enjoy going to.</a:t>
            </a:r>
            <a:endParaRPr sz="1700">
              <a:solidFill>
                <a:schemeClr val="dk1"/>
              </a:solidFill>
              <a:latin typeface="Jost"/>
              <a:ea typeface="Jost"/>
              <a:cs typeface="Jost"/>
              <a:sym typeface="Jost"/>
            </a:endParaRPr>
          </a:p>
          <a:p>
            <a:pPr indent="0" lvl="0" marL="457200" rtl="0" algn="l">
              <a:lnSpc>
                <a:spcPct val="115000"/>
              </a:lnSpc>
              <a:spcBef>
                <a:spcPts val="0"/>
              </a:spcBef>
              <a:spcAft>
                <a:spcPts val="0"/>
              </a:spcAft>
              <a:buNone/>
            </a:pPr>
            <a:r>
              <a:t/>
            </a:r>
            <a:endParaRPr sz="1700">
              <a:solidFill>
                <a:schemeClr val="dk1"/>
              </a:solidFill>
              <a:latin typeface="Jost"/>
              <a:ea typeface="Jost"/>
              <a:cs typeface="Jost"/>
              <a:sym typeface="Jost"/>
            </a:endParaRPr>
          </a:p>
          <a:p>
            <a:pPr indent="-336550" lvl="0" marL="457200" rtl="0" algn="l">
              <a:lnSpc>
                <a:spcPct val="115000"/>
              </a:lnSpc>
              <a:spcBef>
                <a:spcPts val="0"/>
              </a:spcBef>
              <a:spcAft>
                <a:spcPts val="0"/>
              </a:spcAft>
              <a:buClr>
                <a:schemeClr val="dk1"/>
              </a:buClr>
              <a:buSzPts val="1700"/>
              <a:buFont typeface="Jost"/>
              <a:buChar char="●"/>
            </a:pPr>
            <a:r>
              <a:rPr lang="en" sz="1700">
                <a:solidFill>
                  <a:schemeClr val="dk1"/>
                </a:solidFill>
                <a:latin typeface="Jost"/>
                <a:ea typeface="Jost"/>
                <a:cs typeface="Jost"/>
                <a:sym typeface="Jost"/>
              </a:rPr>
              <a:t>Highlight other notable spaces you are familiar with.</a:t>
            </a:r>
            <a:endParaRPr sz="1700">
              <a:solidFill>
                <a:schemeClr val="dk1"/>
              </a:solidFill>
              <a:latin typeface="Jost"/>
              <a:ea typeface="Jost"/>
              <a:cs typeface="Jost"/>
              <a:sym typeface="Jost"/>
            </a:endParaRPr>
          </a:p>
          <a:p>
            <a:pPr indent="0" lvl="0" marL="457200" rtl="0" algn="l">
              <a:lnSpc>
                <a:spcPct val="115000"/>
              </a:lnSpc>
              <a:spcBef>
                <a:spcPts val="0"/>
              </a:spcBef>
              <a:spcAft>
                <a:spcPts val="0"/>
              </a:spcAft>
              <a:buNone/>
            </a:pPr>
            <a:r>
              <a:t/>
            </a:r>
            <a:endParaRPr sz="1700">
              <a:solidFill>
                <a:schemeClr val="dk1"/>
              </a:solidFill>
              <a:latin typeface="Jost"/>
              <a:ea typeface="Jost"/>
              <a:cs typeface="Jost"/>
              <a:sym typeface="Jost"/>
            </a:endParaRPr>
          </a:p>
          <a:p>
            <a:pPr indent="-336550" lvl="0" marL="457200" rtl="0" algn="l">
              <a:lnSpc>
                <a:spcPct val="115000"/>
              </a:lnSpc>
              <a:spcBef>
                <a:spcPts val="0"/>
              </a:spcBef>
              <a:spcAft>
                <a:spcPts val="0"/>
              </a:spcAft>
              <a:buClr>
                <a:schemeClr val="dk1"/>
              </a:buClr>
              <a:buSzPts val="1700"/>
              <a:buFont typeface="Jost"/>
              <a:buChar char="●"/>
            </a:pPr>
            <a:r>
              <a:rPr lang="en" sz="1700">
                <a:solidFill>
                  <a:schemeClr val="dk1"/>
                </a:solidFill>
                <a:latin typeface="Jost"/>
                <a:ea typeface="Jost"/>
                <a:cs typeface="Jost"/>
                <a:sym typeface="Jost"/>
              </a:rPr>
              <a:t>Trace your commute to school.</a:t>
            </a:r>
            <a:endParaRPr sz="1700">
              <a:solidFill>
                <a:schemeClr val="dk1"/>
              </a:solidFill>
              <a:latin typeface="Jost"/>
              <a:ea typeface="Jost"/>
              <a:cs typeface="Jost"/>
              <a:sym typeface="Jost"/>
            </a:endParaRPr>
          </a:p>
          <a:p>
            <a:pPr indent="0" lvl="0" marL="457200" rtl="0" algn="l">
              <a:spcBef>
                <a:spcPts val="0"/>
              </a:spcBef>
              <a:spcAft>
                <a:spcPts val="0"/>
              </a:spcAft>
              <a:buNone/>
            </a:pPr>
            <a:r>
              <a:t/>
            </a:r>
            <a:endParaRPr sz="1700">
              <a:solidFill>
                <a:schemeClr val="dk1"/>
              </a:solidFill>
              <a:latin typeface="Lexend Light"/>
              <a:ea typeface="Lexend Light"/>
              <a:cs typeface="Lexend Light"/>
              <a:sym typeface="Lexend Light"/>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Assignment #2">
  <a:themeElements>
    <a:clrScheme name="Simple Light">
      <a:dk1>
        <a:srgbClr val="000000"/>
      </a:dk1>
      <a:lt1>
        <a:srgbClr val="FCF9F6"/>
      </a:lt1>
      <a:dk2>
        <a:srgbClr val="DE7E5D"/>
      </a:dk2>
      <a:lt2>
        <a:srgbClr val="FFB185"/>
      </a:lt2>
      <a:accent1>
        <a:srgbClr val="FFE5D6"/>
      </a:accent1>
      <a:accent2>
        <a:srgbClr val="FFCCAF"/>
      </a:accent2>
      <a:accent3>
        <a:srgbClr val="CAF0F8"/>
      </a:accent3>
      <a:accent4>
        <a:srgbClr val="00B4D8"/>
      </a:accent4>
      <a:accent5>
        <a:srgbClr val="0077B6"/>
      </a:accent5>
      <a:accent6>
        <a:srgbClr val="03045E"/>
      </a:accent6>
      <a:hlink>
        <a:srgbClr val="001D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