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Spline Sans"/>
      <p:regular r:id="rId19"/>
      <p:bold r:id="rId20"/>
    </p:embeddedFont>
    <p:embeddedFont>
      <p:font typeface="Lexend Light"/>
      <p:regular r:id="rId21"/>
      <p:bold r:id="rId22"/>
    </p:embeddedFont>
    <p:embeddedFont>
      <p:font typeface="Lexend"/>
      <p:regular r:id="rId23"/>
      <p:bold r:id="rId24"/>
    </p:embeddedFont>
    <p:embeddedFont>
      <p:font typeface="Barlow"/>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lineSans-bold.fntdata"/><Relationship Id="rId22" Type="http://schemas.openxmlformats.org/officeDocument/2006/relationships/font" Target="fonts/LexendLight-bold.fntdata"/><Relationship Id="rId21" Type="http://schemas.openxmlformats.org/officeDocument/2006/relationships/font" Target="fonts/LexendLight-regular.fntdata"/><Relationship Id="rId24" Type="http://schemas.openxmlformats.org/officeDocument/2006/relationships/font" Target="fonts/Lexend-bold.fntdata"/><Relationship Id="rId23" Type="http://schemas.openxmlformats.org/officeDocument/2006/relationships/font" Target="fonts/Lexend-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bold.fntdata"/><Relationship Id="rId25" Type="http://schemas.openxmlformats.org/officeDocument/2006/relationships/font" Target="fonts/Barlow-regular.fntdata"/><Relationship Id="rId28" Type="http://schemas.openxmlformats.org/officeDocument/2006/relationships/font" Target="fonts/Barlow-boldItalic.fntdata"/><Relationship Id="rId27" Type="http://schemas.openxmlformats.org/officeDocument/2006/relationships/font" Target="fonts/Barlow-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SplineSans-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3cb0acd0a5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3cb0acd0a5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3cb0acd0a5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3cb0acd0a5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3cb0acd0a5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33cb0acd0a5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3cb0acd0a5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3cb0acd0a5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3cb0acd0a5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3cb0acd0a5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3cb0acd0a5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3cb0acd0a5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cb0acd0a5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3cb0acd0a5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3cb0acd0a5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3cb0acd0a5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3cb0acd0a5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3cb0acd0a5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3cb0acd0a5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3cb0acd0a5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3cb0acd0a5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3cb0acd0a5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3cb0acd0a5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3cb0acd0a5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54" name="Shape 54"/>
        <p:cNvGrpSpPr/>
        <p:nvPr/>
      </p:nvGrpSpPr>
      <p:grpSpPr>
        <a:xfrm>
          <a:off x="0" y="0"/>
          <a:ext cx="0" cy="0"/>
          <a:chOff x="0" y="0"/>
          <a:chExt cx="0" cy="0"/>
        </a:xfrm>
      </p:grpSpPr>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6" name="Google Shape;56;p14"/>
          <p:cNvGrpSpPr/>
          <p:nvPr/>
        </p:nvGrpSpPr>
        <p:grpSpPr>
          <a:xfrm>
            <a:off x="0" y="-125"/>
            <a:ext cx="9144300" cy="5143500"/>
            <a:chOff x="0" y="-125"/>
            <a:chExt cx="9144300" cy="5143500"/>
          </a:xfrm>
        </p:grpSpPr>
        <p:sp>
          <p:nvSpPr>
            <p:cNvPr id="57" name="Google Shape;57;p14"/>
            <p:cNvSpPr/>
            <p:nvPr/>
          </p:nvSpPr>
          <p:spPr>
            <a:xfrm>
              <a:off x="0" y="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8" name="Google Shape;58;p14"/>
            <p:cNvSpPr/>
            <p:nvPr/>
          </p:nvSpPr>
          <p:spPr>
            <a:xfrm>
              <a:off x="0" y="505180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9" name="Google Shape;59;p14"/>
            <p:cNvSpPr/>
            <p:nvPr/>
          </p:nvSpPr>
          <p:spPr>
            <a:xfrm rot="-5400000">
              <a:off x="-25260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60" name="Google Shape;60;p14"/>
            <p:cNvSpPr/>
            <p:nvPr/>
          </p:nvSpPr>
          <p:spPr>
            <a:xfrm rot="-5400000">
              <a:off x="65268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grpSp>
        <p:nvGrpSpPr>
          <p:cNvPr id="61" name="Google Shape;61;p14"/>
          <p:cNvGrpSpPr/>
          <p:nvPr/>
        </p:nvGrpSpPr>
        <p:grpSpPr>
          <a:xfrm>
            <a:off x="537556" y="689375"/>
            <a:ext cx="8068563" cy="3764713"/>
            <a:chOff x="537556" y="689375"/>
            <a:chExt cx="8068563" cy="3764713"/>
          </a:xfrm>
        </p:grpSpPr>
        <p:sp>
          <p:nvSpPr>
            <p:cNvPr id="62" name="Google Shape;62;p14"/>
            <p:cNvSpPr/>
            <p:nvPr/>
          </p:nvSpPr>
          <p:spPr>
            <a:xfrm>
              <a:off x="1613400"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3" name="Google Shape;63;p14"/>
            <p:cNvSpPr/>
            <p:nvPr/>
          </p:nvSpPr>
          <p:spPr>
            <a:xfrm>
              <a:off x="32276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4" name="Google Shape;64;p14"/>
            <p:cNvSpPr/>
            <p:nvPr/>
          </p:nvSpPr>
          <p:spPr>
            <a:xfrm>
              <a:off x="37652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5" name="Google Shape;65;p14"/>
            <p:cNvSpPr/>
            <p:nvPr/>
          </p:nvSpPr>
          <p:spPr>
            <a:xfrm>
              <a:off x="26894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6" name="Google Shape;66;p14"/>
            <p:cNvSpPr/>
            <p:nvPr/>
          </p:nvSpPr>
          <p:spPr>
            <a:xfrm>
              <a:off x="21518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7" name="Google Shape;67;p14"/>
            <p:cNvSpPr/>
            <p:nvPr/>
          </p:nvSpPr>
          <p:spPr>
            <a:xfrm>
              <a:off x="53792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8" name="Google Shape;68;p14"/>
            <p:cNvSpPr/>
            <p:nvPr/>
          </p:nvSpPr>
          <p:spPr>
            <a:xfrm>
              <a:off x="59168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9" name="Google Shape;69;p14"/>
            <p:cNvSpPr/>
            <p:nvPr/>
          </p:nvSpPr>
          <p:spPr>
            <a:xfrm>
              <a:off x="48410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0" name="Google Shape;70;p14"/>
            <p:cNvSpPr/>
            <p:nvPr/>
          </p:nvSpPr>
          <p:spPr>
            <a:xfrm>
              <a:off x="43034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1" name="Google Shape;71;p14"/>
            <p:cNvSpPr/>
            <p:nvPr/>
          </p:nvSpPr>
          <p:spPr>
            <a:xfrm>
              <a:off x="6992350"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2" name="Google Shape;72;p14"/>
            <p:cNvSpPr/>
            <p:nvPr/>
          </p:nvSpPr>
          <p:spPr>
            <a:xfrm>
              <a:off x="6454750"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3" name="Google Shape;73;p14"/>
            <p:cNvSpPr/>
            <p:nvPr/>
          </p:nvSpPr>
          <p:spPr>
            <a:xfrm>
              <a:off x="1613400"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 name="Google Shape;74;p14"/>
            <p:cNvSpPr/>
            <p:nvPr/>
          </p:nvSpPr>
          <p:spPr>
            <a:xfrm>
              <a:off x="37652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 name="Google Shape;75;p14"/>
            <p:cNvSpPr/>
            <p:nvPr/>
          </p:nvSpPr>
          <p:spPr>
            <a:xfrm>
              <a:off x="26894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 name="Google Shape;76;p14"/>
            <p:cNvSpPr/>
            <p:nvPr/>
          </p:nvSpPr>
          <p:spPr>
            <a:xfrm>
              <a:off x="21518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 name="Google Shape;77;p14"/>
            <p:cNvSpPr/>
            <p:nvPr/>
          </p:nvSpPr>
          <p:spPr>
            <a:xfrm>
              <a:off x="32276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 name="Google Shape;78;p14"/>
            <p:cNvSpPr/>
            <p:nvPr/>
          </p:nvSpPr>
          <p:spPr>
            <a:xfrm>
              <a:off x="59168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 name="Google Shape;79;p14"/>
            <p:cNvSpPr/>
            <p:nvPr/>
          </p:nvSpPr>
          <p:spPr>
            <a:xfrm>
              <a:off x="48410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 name="Google Shape;80;p14"/>
            <p:cNvSpPr/>
            <p:nvPr/>
          </p:nvSpPr>
          <p:spPr>
            <a:xfrm>
              <a:off x="43034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 name="Google Shape;81;p14"/>
            <p:cNvSpPr/>
            <p:nvPr/>
          </p:nvSpPr>
          <p:spPr>
            <a:xfrm>
              <a:off x="53792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 name="Google Shape;82;p14"/>
            <p:cNvSpPr/>
            <p:nvPr/>
          </p:nvSpPr>
          <p:spPr>
            <a:xfrm>
              <a:off x="6992350"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 name="Google Shape;83;p14"/>
            <p:cNvSpPr/>
            <p:nvPr/>
          </p:nvSpPr>
          <p:spPr>
            <a:xfrm>
              <a:off x="6454750"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 name="Google Shape;84;p14"/>
            <p:cNvSpPr/>
            <p:nvPr/>
          </p:nvSpPr>
          <p:spPr>
            <a:xfrm>
              <a:off x="537600" y="28405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 name="Google Shape;85;p14"/>
            <p:cNvSpPr/>
            <p:nvPr/>
          </p:nvSpPr>
          <p:spPr>
            <a:xfrm>
              <a:off x="537600" y="17650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 name="Google Shape;86;p14"/>
            <p:cNvSpPr/>
            <p:nvPr/>
          </p:nvSpPr>
          <p:spPr>
            <a:xfrm>
              <a:off x="8068150" y="17650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7" name="Google Shape;87;p14"/>
            <p:cNvSpPr/>
            <p:nvPr/>
          </p:nvSpPr>
          <p:spPr>
            <a:xfrm>
              <a:off x="8068150" y="2840650"/>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8" name="Google Shape;88;p14"/>
            <p:cNvSpPr/>
            <p:nvPr/>
          </p:nvSpPr>
          <p:spPr>
            <a:xfrm>
              <a:off x="1613400"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9" name="Google Shape;89;p14"/>
            <p:cNvSpPr/>
            <p:nvPr/>
          </p:nvSpPr>
          <p:spPr>
            <a:xfrm>
              <a:off x="32276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0" name="Google Shape;90;p14"/>
            <p:cNvSpPr/>
            <p:nvPr/>
          </p:nvSpPr>
          <p:spPr>
            <a:xfrm>
              <a:off x="26894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1" name="Google Shape;91;p14"/>
            <p:cNvSpPr/>
            <p:nvPr/>
          </p:nvSpPr>
          <p:spPr>
            <a:xfrm>
              <a:off x="21518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2" name="Google Shape;92;p14"/>
            <p:cNvSpPr/>
            <p:nvPr/>
          </p:nvSpPr>
          <p:spPr>
            <a:xfrm>
              <a:off x="37652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3" name="Google Shape;93;p14"/>
            <p:cNvSpPr/>
            <p:nvPr/>
          </p:nvSpPr>
          <p:spPr>
            <a:xfrm rot="-5400000">
              <a:off x="537556" y="689619"/>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4" name="Google Shape;94;p14"/>
            <p:cNvSpPr/>
            <p:nvPr/>
          </p:nvSpPr>
          <p:spPr>
            <a:xfrm>
              <a:off x="53792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5" name="Google Shape;95;p14"/>
            <p:cNvSpPr/>
            <p:nvPr/>
          </p:nvSpPr>
          <p:spPr>
            <a:xfrm>
              <a:off x="48410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6" name="Google Shape;96;p14"/>
            <p:cNvSpPr/>
            <p:nvPr/>
          </p:nvSpPr>
          <p:spPr>
            <a:xfrm>
              <a:off x="43034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7" name="Google Shape;97;p14"/>
            <p:cNvSpPr/>
            <p:nvPr/>
          </p:nvSpPr>
          <p:spPr>
            <a:xfrm>
              <a:off x="59168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8" name="Google Shape;98;p14"/>
            <p:cNvSpPr/>
            <p:nvPr/>
          </p:nvSpPr>
          <p:spPr>
            <a:xfrm>
              <a:off x="6992350"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9" name="Google Shape;99;p14"/>
            <p:cNvSpPr/>
            <p:nvPr/>
          </p:nvSpPr>
          <p:spPr>
            <a:xfrm>
              <a:off x="6454750"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0" name="Google Shape;100;p14"/>
            <p:cNvSpPr/>
            <p:nvPr/>
          </p:nvSpPr>
          <p:spPr>
            <a:xfrm>
              <a:off x="1613400"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1" name="Google Shape;101;p14"/>
            <p:cNvSpPr/>
            <p:nvPr/>
          </p:nvSpPr>
          <p:spPr>
            <a:xfrm>
              <a:off x="32276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2" name="Google Shape;102;p14"/>
            <p:cNvSpPr/>
            <p:nvPr/>
          </p:nvSpPr>
          <p:spPr>
            <a:xfrm>
              <a:off x="37652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3" name="Google Shape;103;p14"/>
            <p:cNvSpPr/>
            <p:nvPr/>
          </p:nvSpPr>
          <p:spPr>
            <a:xfrm>
              <a:off x="26894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4" name="Google Shape;104;p14"/>
            <p:cNvSpPr/>
            <p:nvPr/>
          </p:nvSpPr>
          <p:spPr>
            <a:xfrm>
              <a:off x="21518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5" name="Google Shape;105;p14"/>
            <p:cNvSpPr/>
            <p:nvPr/>
          </p:nvSpPr>
          <p:spPr>
            <a:xfrm>
              <a:off x="53792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6" name="Google Shape;106;p14"/>
            <p:cNvSpPr/>
            <p:nvPr/>
          </p:nvSpPr>
          <p:spPr>
            <a:xfrm>
              <a:off x="59168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7" name="Google Shape;107;p14"/>
            <p:cNvSpPr/>
            <p:nvPr/>
          </p:nvSpPr>
          <p:spPr>
            <a:xfrm>
              <a:off x="48410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8" name="Google Shape;108;p14"/>
            <p:cNvSpPr/>
            <p:nvPr/>
          </p:nvSpPr>
          <p:spPr>
            <a:xfrm>
              <a:off x="43034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9" name="Google Shape;109;p14"/>
            <p:cNvSpPr/>
            <p:nvPr/>
          </p:nvSpPr>
          <p:spPr>
            <a:xfrm>
              <a:off x="6992350"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0" name="Google Shape;110;p14"/>
            <p:cNvSpPr/>
            <p:nvPr/>
          </p:nvSpPr>
          <p:spPr>
            <a:xfrm>
              <a:off x="6454750"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1" name="Google Shape;111;p14"/>
            <p:cNvSpPr/>
            <p:nvPr/>
          </p:nvSpPr>
          <p:spPr>
            <a:xfrm>
              <a:off x="537600" y="23026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2" name="Google Shape;112;p14"/>
            <p:cNvSpPr/>
            <p:nvPr/>
          </p:nvSpPr>
          <p:spPr>
            <a:xfrm>
              <a:off x="8068150" y="2302800"/>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3" name="Google Shape;113;p14"/>
            <p:cNvSpPr/>
            <p:nvPr/>
          </p:nvSpPr>
          <p:spPr>
            <a:xfrm rot="5400000">
              <a:off x="537644" y="689619"/>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4" name="Google Shape;114;p14"/>
            <p:cNvSpPr/>
            <p:nvPr/>
          </p:nvSpPr>
          <p:spPr>
            <a:xfrm rot="5400000">
              <a:off x="7530319" y="3378269"/>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5" name="Google Shape;115;p14"/>
            <p:cNvSpPr/>
            <p:nvPr/>
          </p:nvSpPr>
          <p:spPr>
            <a:xfrm rot="-5400000">
              <a:off x="7530231" y="3378269"/>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6" name="Google Shape;116;p14"/>
            <p:cNvSpPr/>
            <p:nvPr/>
          </p:nvSpPr>
          <p:spPr>
            <a:xfrm rot="10800000">
              <a:off x="537600" y="3377763"/>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7" name="Google Shape;117;p14"/>
            <p:cNvSpPr/>
            <p:nvPr/>
          </p:nvSpPr>
          <p:spPr>
            <a:xfrm>
              <a:off x="537600" y="3377675"/>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8" name="Google Shape;118;p14"/>
            <p:cNvSpPr/>
            <p:nvPr/>
          </p:nvSpPr>
          <p:spPr>
            <a:xfrm>
              <a:off x="7530275" y="689375"/>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9" name="Google Shape;119;p14"/>
            <p:cNvSpPr/>
            <p:nvPr/>
          </p:nvSpPr>
          <p:spPr>
            <a:xfrm rot="10800000">
              <a:off x="7530275" y="689463"/>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20" name="Google Shape;120;p14"/>
          <p:cNvSpPr txBox="1"/>
          <p:nvPr>
            <p:ph type="title"/>
          </p:nvPr>
        </p:nvSpPr>
        <p:spPr>
          <a:xfrm>
            <a:off x="1241550" y="1973150"/>
            <a:ext cx="6660900" cy="79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1" name="Google Shape;121;p14"/>
          <p:cNvSpPr txBox="1"/>
          <p:nvPr>
            <p:ph idx="1" type="subTitle"/>
          </p:nvPr>
        </p:nvSpPr>
        <p:spPr>
          <a:xfrm>
            <a:off x="1810800" y="2904800"/>
            <a:ext cx="5522700" cy="30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1">
    <p:spTree>
      <p:nvGrpSpPr>
        <p:cNvPr id="122" name="Shape 122"/>
        <p:cNvGrpSpPr/>
        <p:nvPr/>
      </p:nvGrpSpPr>
      <p:grpSpPr>
        <a:xfrm>
          <a:off x="0" y="0"/>
          <a:ext cx="0" cy="0"/>
          <a:chOff x="0" y="0"/>
          <a:chExt cx="0" cy="0"/>
        </a:xfrm>
      </p:grpSpPr>
      <p:sp>
        <p:nvSpPr>
          <p:cNvPr id="123" name="Google Shape;123;p1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4" name="Google Shape;124;p1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5" name="Google Shape;12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26" name="Shape 126"/>
        <p:cNvGrpSpPr/>
        <p:nvPr/>
      </p:nvGrpSpPr>
      <p:grpSpPr>
        <a:xfrm>
          <a:off x="0" y="0"/>
          <a:ext cx="0" cy="0"/>
          <a:chOff x="0" y="0"/>
          <a:chExt cx="0" cy="0"/>
        </a:xfrm>
      </p:grpSpPr>
      <p:sp>
        <p:nvSpPr>
          <p:cNvPr id="127" name="Google Shape;127;p1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8" name="Google Shape;12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29" name="Shape 129"/>
        <p:cNvGrpSpPr/>
        <p:nvPr/>
      </p:nvGrpSpPr>
      <p:grpSpPr>
        <a:xfrm>
          <a:off x="0" y="0"/>
          <a:ext cx="0" cy="0"/>
          <a:chOff x="0" y="0"/>
          <a:chExt cx="0" cy="0"/>
        </a:xfrm>
      </p:grpSpPr>
      <p:sp>
        <p:nvSpPr>
          <p:cNvPr id="130" name="Google Shape;130;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2" name="Google Shape;132;p17"/>
          <p:cNvSpPr txBox="1"/>
          <p:nvPr>
            <p:ph idx="1" type="subTitle"/>
          </p:nvPr>
        </p:nvSpPr>
        <p:spPr>
          <a:xfrm>
            <a:off x="265500" y="2803075"/>
            <a:ext cx="4045200" cy="123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133" name="Google Shape;133;p1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4" name="Google Shape;13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35" name="Shape 135"/>
        <p:cNvGrpSpPr/>
        <p:nvPr/>
      </p:nvGrpSpPr>
      <p:grpSpPr>
        <a:xfrm>
          <a:off x="0" y="0"/>
          <a:ext cx="0" cy="0"/>
          <a:chOff x="0" y="0"/>
          <a:chExt cx="0" cy="0"/>
        </a:xfrm>
      </p:grpSpPr>
      <p:sp>
        <p:nvSpPr>
          <p:cNvPr id="136" name="Google Shape;13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37" name="Google Shape;137;p18"/>
          <p:cNvSpPr txBox="1"/>
          <p:nvPr>
            <p:ph idx="1" type="body"/>
          </p:nvPr>
        </p:nvSpPr>
        <p:spPr>
          <a:xfrm>
            <a:off x="311700" y="1152475"/>
            <a:ext cx="4473900" cy="3416400"/>
          </a:xfrm>
          <a:prstGeom prst="rect">
            <a:avLst/>
          </a:prstGeom>
        </p:spPr>
        <p:txBody>
          <a:bodyPr anchorCtr="0" anchor="t" bIns="91425" lIns="91425" spcFirstLastPara="1" rIns="953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8" name="Google Shape;138;p18"/>
          <p:cNvSpPr/>
          <p:nvPr>
            <p:ph idx="2" type="pic"/>
          </p:nvPr>
        </p:nvSpPr>
        <p:spPr>
          <a:xfrm>
            <a:off x="4992024" y="1152775"/>
            <a:ext cx="3840300" cy="3416400"/>
          </a:xfrm>
          <a:prstGeom prst="rect">
            <a:avLst/>
          </a:prstGeom>
          <a:noFill/>
          <a:ln>
            <a:noFill/>
          </a:ln>
        </p:spPr>
      </p:sp>
      <p:sp>
        <p:nvSpPr>
          <p:cNvPr id="139" name="Google Shape;13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details">
  <p:cSld name="TITLE_2_1">
    <p:spTree>
      <p:nvGrpSpPr>
        <p:cNvPr id="140" name="Shape 140"/>
        <p:cNvGrpSpPr/>
        <p:nvPr/>
      </p:nvGrpSpPr>
      <p:grpSpPr>
        <a:xfrm>
          <a:off x="0" y="0"/>
          <a:ext cx="0" cy="0"/>
          <a:chOff x="0" y="0"/>
          <a:chExt cx="0" cy="0"/>
        </a:xfrm>
      </p:grpSpPr>
      <p:sp>
        <p:nvSpPr>
          <p:cNvPr id="141" name="Google Shape;14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42" name="Google Shape;142;p19"/>
          <p:cNvGrpSpPr/>
          <p:nvPr/>
        </p:nvGrpSpPr>
        <p:grpSpPr>
          <a:xfrm>
            <a:off x="0" y="-125"/>
            <a:ext cx="9144300" cy="5143500"/>
            <a:chOff x="0" y="-125"/>
            <a:chExt cx="9144300" cy="5143500"/>
          </a:xfrm>
        </p:grpSpPr>
        <p:sp>
          <p:nvSpPr>
            <p:cNvPr id="143" name="Google Shape;143;p19"/>
            <p:cNvSpPr/>
            <p:nvPr/>
          </p:nvSpPr>
          <p:spPr>
            <a:xfrm>
              <a:off x="0" y="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144" name="Google Shape;144;p19"/>
            <p:cNvSpPr/>
            <p:nvPr/>
          </p:nvSpPr>
          <p:spPr>
            <a:xfrm>
              <a:off x="0" y="505180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145" name="Google Shape;145;p19"/>
            <p:cNvSpPr/>
            <p:nvPr/>
          </p:nvSpPr>
          <p:spPr>
            <a:xfrm rot="-5400000">
              <a:off x="-25260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146" name="Google Shape;146;p19"/>
            <p:cNvSpPr/>
            <p:nvPr/>
          </p:nvSpPr>
          <p:spPr>
            <a:xfrm rot="-5400000">
              <a:off x="65268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grpSp>
        <p:nvGrpSpPr>
          <p:cNvPr id="147" name="Google Shape;147;p19"/>
          <p:cNvGrpSpPr/>
          <p:nvPr/>
        </p:nvGrpSpPr>
        <p:grpSpPr>
          <a:xfrm>
            <a:off x="537556" y="689375"/>
            <a:ext cx="8068563" cy="3764713"/>
            <a:chOff x="537556" y="689375"/>
            <a:chExt cx="8068563" cy="3764713"/>
          </a:xfrm>
        </p:grpSpPr>
        <p:sp>
          <p:nvSpPr>
            <p:cNvPr id="148" name="Google Shape;148;p19"/>
            <p:cNvSpPr/>
            <p:nvPr/>
          </p:nvSpPr>
          <p:spPr>
            <a:xfrm>
              <a:off x="1613400"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9" name="Google Shape;149;p19"/>
            <p:cNvSpPr/>
            <p:nvPr/>
          </p:nvSpPr>
          <p:spPr>
            <a:xfrm>
              <a:off x="32276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0" name="Google Shape;150;p19"/>
            <p:cNvSpPr/>
            <p:nvPr/>
          </p:nvSpPr>
          <p:spPr>
            <a:xfrm>
              <a:off x="37652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1" name="Google Shape;151;p19"/>
            <p:cNvSpPr/>
            <p:nvPr/>
          </p:nvSpPr>
          <p:spPr>
            <a:xfrm>
              <a:off x="26894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2" name="Google Shape;152;p19"/>
            <p:cNvSpPr/>
            <p:nvPr/>
          </p:nvSpPr>
          <p:spPr>
            <a:xfrm>
              <a:off x="21518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3" name="Google Shape;153;p19"/>
            <p:cNvSpPr/>
            <p:nvPr/>
          </p:nvSpPr>
          <p:spPr>
            <a:xfrm>
              <a:off x="53792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4" name="Google Shape;154;p19"/>
            <p:cNvSpPr/>
            <p:nvPr/>
          </p:nvSpPr>
          <p:spPr>
            <a:xfrm>
              <a:off x="59168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5" name="Google Shape;155;p19"/>
            <p:cNvSpPr/>
            <p:nvPr/>
          </p:nvSpPr>
          <p:spPr>
            <a:xfrm>
              <a:off x="4841075"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6" name="Google Shape;156;p19"/>
            <p:cNvSpPr/>
            <p:nvPr/>
          </p:nvSpPr>
          <p:spPr>
            <a:xfrm>
              <a:off x="4303475"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7" name="Google Shape;157;p19"/>
            <p:cNvSpPr/>
            <p:nvPr/>
          </p:nvSpPr>
          <p:spPr>
            <a:xfrm>
              <a:off x="6992350" y="39161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8" name="Google Shape;158;p19"/>
            <p:cNvSpPr/>
            <p:nvPr/>
          </p:nvSpPr>
          <p:spPr>
            <a:xfrm>
              <a:off x="6454750" y="33782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59" name="Google Shape;159;p19"/>
            <p:cNvSpPr/>
            <p:nvPr/>
          </p:nvSpPr>
          <p:spPr>
            <a:xfrm>
              <a:off x="1613400"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0" name="Google Shape;160;p19"/>
            <p:cNvSpPr/>
            <p:nvPr/>
          </p:nvSpPr>
          <p:spPr>
            <a:xfrm>
              <a:off x="37652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1" name="Google Shape;161;p19"/>
            <p:cNvSpPr/>
            <p:nvPr/>
          </p:nvSpPr>
          <p:spPr>
            <a:xfrm>
              <a:off x="26894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2" name="Google Shape;162;p19"/>
            <p:cNvSpPr/>
            <p:nvPr/>
          </p:nvSpPr>
          <p:spPr>
            <a:xfrm>
              <a:off x="21518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3" name="Google Shape;163;p19"/>
            <p:cNvSpPr/>
            <p:nvPr/>
          </p:nvSpPr>
          <p:spPr>
            <a:xfrm>
              <a:off x="32276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4" name="Google Shape;164;p19"/>
            <p:cNvSpPr/>
            <p:nvPr/>
          </p:nvSpPr>
          <p:spPr>
            <a:xfrm>
              <a:off x="59168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5" name="Google Shape;165;p19"/>
            <p:cNvSpPr/>
            <p:nvPr/>
          </p:nvSpPr>
          <p:spPr>
            <a:xfrm>
              <a:off x="4841075"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6" name="Google Shape;166;p19"/>
            <p:cNvSpPr/>
            <p:nvPr/>
          </p:nvSpPr>
          <p:spPr>
            <a:xfrm>
              <a:off x="43034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7" name="Google Shape;167;p19"/>
            <p:cNvSpPr/>
            <p:nvPr/>
          </p:nvSpPr>
          <p:spPr>
            <a:xfrm>
              <a:off x="5379275"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8" name="Google Shape;168;p19"/>
            <p:cNvSpPr/>
            <p:nvPr/>
          </p:nvSpPr>
          <p:spPr>
            <a:xfrm>
              <a:off x="6992350" y="68966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9" name="Google Shape;169;p19"/>
            <p:cNvSpPr/>
            <p:nvPr/>
          </p:nvSpPr>
          <p:spPr>
            <a:xfrm>
              <a:off x="6454750" y="12273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0" name="Google Shape;170;p19"/>
            <p:cNvSpPr/>
            <p:nvPr/>
          </p:nvSpPr>
          <p:spPr>
            <a:xfrm>
              <a:off x="537600" y="2840513"/>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1" name="Google Shape;171;p19"/>
            <p:cNvSpPr/>
            <p:nvPr/>
          </p:nvSpPr>
          <p:spPr>
            <a:xfrm>
              <a:off x="537600" y="17650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2" name="Google Shape;172;p19"/>
            <p:cNvSpPr/>
            <p:nvPr/>
          </p:nvSpPr>
          <p:spPr>
            <a:xfrm>
              <a:off x="8068150" y="1765088"/>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3" name="Google Shape;173;p19"/>
            <p:cNvSpPr/>
            <p:nvPr/>
          </p:nvSpPr>
          <p:spPr>
            <a:xfrm>
              <a:off x="8068150" y="2840650"/>
              <a:ext cx="537600" cy="5379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4" name="Google Shape;174;p19"/>
            <p:cNvSpPr/>
            <p:nvPr/>
          </p:nvSpPr>
          <p:spPr>
            <a:xfrm>
              <a:off x="1613400"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5" name="Google Shape;175;p19"/>
            <p:cNvSpPr/>
            <p:nvPr/>
          </p:nvSpPr>
          <p:spPr>
            <a:xfrm>
              <a:off x="32276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6" name="Google Shape;176;p19"/>
            <p:cNvSpPr/>
            <p:nvPr/>
          </p:nvSpPr>
          <p:spPr>
            <a:xfrm>
              <a:off x="26894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7" name="Google Shape;177;p19"/>
            <p:cNvSpPr/>
            <p:nvPr/>
          </p:nvSpPr>
          <p:spPr>
            <a:xfrm>
              <a:off x="21518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8" name="Google Shape;178;p19"/>
            <p:cNvSpPr/>
            <p:nvPr/>
          </p:nvSpPr>
          <p:spPr>
            <a:xfrm>
              <a:off x="37652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9" name="Google Shape;179;p19"/>
            <p:cNvSpPr/>
            <p:nvPr/>
          </p:nvSpPr>
          <p:spPr>
            <a:xfrm rot="-5400000">
              <a:off x="537556" y="689619"/>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0" name="Google Shape;180;p19"/>
            <p:cNvSpPr/>
            <p:nvPr/>
          </p:nvSpPr>
          <p:spPr>
            <a:xfrm>
              <a:off x="53792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1" name="Google Shape;181;p19"/>
            <p:cNvSpPr/>
            <p:nvPr/>
          </p:nvSpPr>
          <p:spPr>
            <a:xfrm>
              <a:off x="48410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2" name="Google Shape;182;p19"/>
            <p:cNvSpPr/>
            <p:nvPr/>
          </p:nvSpPr>
          <p:spPr>
            <a:xfrm>
              <a:off x="4303475"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3" name="Google Shape;183;p19"/>
            <p:cNvSpPr/>
            <p:nvPr/>
          </p:nvSpPr>
          <p:spPr>
            <a:xfrm>
              <a:off x="5916875"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4" name="Google Shape;184;p19"/>
            <p:cNvSpPr/>
            <p:nvPr/>
          </p:nvSpPr>
          <p:spPr>
            <a:xfrm>
              <a:off x="6992350" y="33782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5" name="Google Shape;185;p19"/>
            <p:cNvSpPr/>
            <p:nvPr/>
          </p:nvSpPr>
          <p:spPr>
            <a:xfrm>
              <a:off x="6454750" y="3916188"/>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6" name="Google Shape;186;p19"/>
            <p:cNvSpPr/>
            <p:nvPr/>
          </p:nvSpPr>
          <p:spPr>
            <a:xfrm>
              <a:off x="1613400"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7" name="Google Shape;187;p19"/>
            <p:cNvSpPr/>
            <p:nvPr/>
          </p:nvSpPr>
          <p:spPr>
            <a:xfrm>
              <a:off x="32276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8" name="Google Shape;188;p19"/>
            <p:cNvSpPr/>
            <p:nvPr/>
          </p:nvSpPr>
          <p:spPr>
            <a:xfrm>
              <a:off x="37652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89" name="Google Shape;189;p19"/>
            <p:cNvSpPr/>
            <p:nvPr/>
          </p:nvSpPr>
          <p:spPr>
            <a:xfrm>
              <a:off x="26894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0" name="Google Shape;190;p19"/>
            <p:cNvSpPr/>
            <p:nvPr/>
          </p:nvSpPr>
          <p:spPr>
            <a:xfrm>
              <a:off x="21518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1" name="Google Shape;191;p19"/>
            <p:cNvSpPr/>
            <p:nvPr/>
          </p:nvSpPr>
          <p:spPr>
            <a:xfrm>
              <a:off x="53792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2" name="Google Shape;192;p19"/>
            <p:cNvSpPr/>
            <p:nvPr/>
          </p:nvSpPr>
          <p:spPr>
            <a:xfrm>
              <a:off x="59168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3" name="Google Shape;193;p19"/>
            <p:cNvSpPr/>
            <p:nvPr/>
          </p:nvSpPr>
          <p:spPr>
            <a:xfrm>
              <a:off x="4841075"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4" name="Google Shape;194;p19"/>
            <p:cNvSpPr/>
            <p:nvPr/>
          </p:nvSpPr>
          <p:spPr>
            <a:xfrm>
              <a:off x="4303475"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5" name="Google Shape;195;p19"/>
            <p:cNvSpPr/>
            <p:nvPr/>
          </p:nvSpPr>
          <p:spPr>
            <a:xfrm>
              <a:off x="6992350" y="12273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6" name="Google Shape;196;p19"/>
            <p:cNvSpPr/>
            <p:nvPr/>
          </p:nvSpPr>
          <p:spPr>
            <a:xfrm>
              <a:off x="6454750" y="68966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7" name="Google Shape;197;p19"/>
            <p:cNvSpPr/>
            <p:nvPr/>
          </p:nvSpPr>
          <p:spPr>
            <a:xfrm>
              <a:off x="537600" y="2302613"/>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8" name="Google Shape;198;p19"/>
            <p:cNvSpPr/>
            <p:nvPr/>
          </p:nvSpPr>
          <p:spPr>
            <a:xfrm>
              <a:off x="8068150" y="2302800"/>
              <a:ext cx="537600" cy="537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9" name="Google Shape;199;p19"/>
            <p:cNvSpPr/>
            <p:nvPr/>
          </p:nvSpPr>
          <p:spPr>
            <a:xfrm rot="5400000">
              <a:off x="537644" y="689619"/>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0" name="Google Shape;200;p19"/>
            <p:cNvSpPr/>
            <p:nvPr/>
          </p:nvSpPr>
          <p:spPr>
            <a:xfrm rot="5400000">
              <a:off x="7530319" y="3378269"/>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1" name="Google Shape;201;p19"/>
            <p:cNvSpPr/>
            <p:nvPr/>
          </p:nvSpPr>
          <p:spPr>
            <a:xfrm rot="-5400000">
              <a:off x="7530231" y="3378269"/>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2" name="Google Shape;202;p19"/>
            <p:cNvSpPr/>
            <p:nvPr/>
          </p:nvSpPr>
          <p:spPr>
            <a:xfrm rot="10800000">
              <a:off x="537600" y="3377763"/>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3" name="Google Shape;203;p19"/>
            <p:cNvSpPr/>
            <p:nvPr/>
          </p:nvSpPr>
          <p:spPr>
            <a:xfrm>
              <a:off x="537600" y="3377675"/>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4" name="Google Shape;204;p19"/>
            <p:cNvSpPr/>
            <p:nvPr/>
          </p:nvSpPr>
          <p:spPr>
            <a:xfrm>
              <a:off x="7530275" y="689375"/>
              <a:ext cx="1075800" cy="10758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05" name="Google Shape;205;p19"/>
            <p:cNvSpPr/>
            <p:nvPr/>
          </p:nvSpPr>
          <p:spPr>
            <a:xfrm rot="10800000">
              <a:off x="7530275" y="689463"/>
              <a:ext cx="1075800" cy="1075800"/>
            </a:xfrm>
            <a:prstGeom prst="rtTriangl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06" name="Google Shape;206;p19"/>
          <p:cNvSpPr txBox="1"/>
          <p:nvPr>
            <p:ph type="title"/>
          </p:nvPr>
        </p:nvSpPr>
        <p:spPr>
          <a:xfrm>
            <a:off x="1241550" y="2010150"/>
            <a:ext cx="6660900" cy="11232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7" name="Google Shape;207;p19"/>
          <p:cNvSpPr txBox="1"/>
          <p:nvPr>
            <p:ph idx="1" type="body"/>
          </p:nvPr>
        </p:nvSpPr>
        <p:spPr>
          <a:xfrm>
            <a:off x="421035" y="224850"/>
            <a:ext cx="1947600" cy="3450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208" name="Google Shape;208;p19"/>
          <p:cNvSpPr txBox="1"/>
          <p:nvPr>
            <p:ph idx="2" type="body"/>
          </p:nvPr>
        </p:nvSpPr>
        <p:spPr>
          <a:xfrm>
            <a:off x="6772321" y="224850"/>
            <a:ext cx="1947600" cy="345000"/>
          </a:xfrm>
          <a:prstGeom prst="rect">
            <a:avLst/>
          </a:prstGeom>
        </p:spPr>
        <p:txBody>
          <a:bodyPr anchorCtr="0" anchor="t" bIns="91425" lIns="91425" spcFirstLastPara="1" rIns="91425" wrap="square" tIns="91425">
            <a:spAutoFit/>
          </a:bodyPr>
          <a:lstStyle>
            <a:lvl1pPr indent="-317500" lvl="0" marL="457200" algn="r">
              <a:spcBef>
                <a:spcPts val="0"/>
              </a:spcBef>
              <a:spcAft>
                <a:spcPts val="0"/>
              </a:spcAft>
              <a:buSzPts val="1400"/>
              <a:buFont typeface="Lexend"/>
              <a:buChar char="●"/>
              <a:defRPr sz="1400">
                <a:latin typeface="Lexend"/>
                <a:ea typeface="Lexend"/>
                <a:cs typeface="Lexend"/>
                <a:sym typeface="Lexend"/>
              </a:defRPr>
            </a:lvl1pPr>
            <a:lvl2pPr indent="-317500" lvl="1" marL="914400" algn="r">
              <a:spcBef>
                <a:spcPts val="0"/>
              </a:spcBef>
              <a:spcAft>
                <a:spcPts val="0"/>
              </a:spcAft>
              <a:buSzPts val="1400"/>
              <a:buFont typeface="Lexend"/>
              <a:buChar char="○"/>
              <a:defRPr>
                <a:latin typeface="Lexend"/>
                <a:ea typeface="Lexend"/>
                <a:cs typeface="Lexend"/>
                <a:sym typeface="Lexend"/>
              </a:defRPr>
            </a:lvl2pPr>
            <a:lvl3pPr indent="-317500" lvl="2" marL="1371600" algn="r">
              <a:spcBef>
                <a:spcPts val="0"/>
              </a:spcBef>
              <a:spcAft>
                <a:spcPts val="0"/>
              </a:spcAft>
              <a:buSzPts val="1400"/>
              <a:buFont typeface="Lexend"/>
              <a:buChar char="■"/>
              <a:defRPr>
                <a:latin typeface="Lexend"/>
                <a:ea typeface="Lexend"/>
                <a:cs typeface="Lexend"/>
                <a:sym typeface="Lexend"/>
              </a:defRPr>
            </a:lvl3pPr>
            <a:lvl4pPr indent="-317500" lvl="3" marL="1828800" algn="r">
              <a:spcBef>
                <a:spcPts val="0"/>
              </a:spcBef>
              <a:spcAft>
                <a:spcPts val="0"/>
              </a:spcAft>
              <a:buSzPts val="1400"/>
              <a:buFont typeface="Lexend"/>
              <a:buChar char="●"/>
              <a:defRPr>
                <a:latin typeface="Lexend"/>
                <a:ea typeface="Lexend"/>
                <a:cs typeface="Lexend"/>
                <a:sym typeface="Lexend"/>
              </a:defRPr>
            </a:lvl4pPr>
            <a:lvl5pPr indent="-317500" lvl="4" marL="2286000" algn="r">
              <a:spcBef>
                <a:spcPts val="0"/>
              </a:spcBef>
              <a:spcAft>
                <a:spcPts val="0"/>
              </a:spcAft>
              <a:buSzPts val="1400"/>
              <a:buFont typeface="Lexend"/>
              <a:buChar char="○"/>
              <a:defRPr>
                <a:latin typeface="Lexend"/>
                <a:ea typeface="Lexend"/>
                <a:cs typeface="Lexend"/>
                <a:sym typeface="Lexend"/>
              </a:defRPr>
            </a:lvl5pPr>
            <a:lvl6pPr indent="-317500" lvl="5" marL="2743200" algn="r">
              <a:spcBef>
                <a:spcPts val="0"/>
              </a:spcBef>
              <a:spcAft>
                <a:spcPts val="0"/>
              </a:spcAft>
              <a:buSzPts val="1400"/>
              <a:buFont typeface="Lexend"/>
              <a:buChar char="■"/>
              <a:defRPr>
                <a:latin typeface="Lexend"/>
                <a:ea typeface="Lexend"/>
                <a:cs typeface="Lexend"/>
                <a:sym typeface="Lexend"/>
              </a:defRPr>
            </a:lvl6pPr>
            <a:lvl7pPr indent="-317500" lvl="6" marL="3200400" algn="r">
              <a:spcBef>
                <a:spcPts val="0"/>
              </a:spcBef>
              <a:spcAft>
                <a:spcPts val="0"/>
              </a:spcAft>
              <a:buSzPts val="1400"/>
              <a:buFont typeface="Lexend"/>
              <a:buChar char="●"/>
              <a:defRPr>
                <a:latin typeface="Lexend"/>
                <a:ea typeface="Lexend"/>
                <a:cs typeface="Lexend"/>
                <a:sym typeface="Lexend"/>
              </a:defRPr>
            </a:lvl7pPr>
            <a:lvl8pPr indent="-317500" lvl="7" marL="3657600" algn="r">
              <a:spcBef>
                <a:spcPts val="0"/>
              </a:spcBef>
              <a:spcAft>
                <a:spcPts val="0"/>
              </a:spcAft>
              <a:buSzPts val="1400"/>
              <a:buFont typeface="Lexend"/>
              <a:buChar char="○"/>
              <a:defRPr>
                <a:latin typeface="Lexend"/>
                <a:ea typeface="Lexend"/>
                <a:cs typeface="Lexend"/>
                <a:sym typeface="Lexend"/>
              </a:defRPr>
            </a:lvl8pPr>
            <a:lvl9pPr indent="-317500" lvl="8" marL="4114800" algn="r">
              <a:spcBef>
                <a:spcPts val="0"/>
              </a:spcBef>
              <a:spcAft>
                <a:spcPts val="0"/>
              </a:spcAft>
              <a:buSzPts val="1400"/>
              <a:buFont typeface="Lexend"/>
              <a:buChar char="■"/>
              <a:defRPr>
                <a:latin typeface="Lexend"/>
                <a:ea typeface="Lexend"/>
                <a:cs typeface="Lexend"/>
                <a:sym typeface="Lexend"/>
              </a:defRPr>
            </a:lvl9pPr>
          </a:lstStyle>
          <a:p/>
        </p:txBody>
      </p:sp>
      <p:sp>
        <p:nvSpPr>
          <p:cNvPr id="209" name="Google Shape;209;p19"/>
          <p:cNvSpPr txBox="1"/>
          <p:nvPr>
            <p:ph idx="3" type="body"/>
          </p:nvPr>
        </p:nvSpPr>
        <p:spPr>
          <a:xfrm>
            <a:off x="421035" y="4573625"/>
            <a:ext cx="1947600" cy="3450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210" name="Google Shape;210;p19"/>
          <p:cNvSpPr txBox="1"/>
          <p:nvPr>
            <p:ph idx="4" type="body"/>
          </p:nvPr>
        </p:nvSpPr>
        <p:spPr>
          <a:xfrm>
            <a:off x="6772321" y="4573625"/>
            <a:ext cx="1947600" cy="345000"/>
          </a:xfrm>
          <a:prstGeom prst="rect">
            <a:avLst/>
          </a:prstGeom>
        </p:spPr>
        <p:txBody>
          <a:bodyPr anchorCtr="0" anchor="t" bIns="91425" lIns="91425" spcFirstLastPara="1" rIns="91425" wrap="square" tIns="91425">
            <a:spAutoFit/>
          </a:bodyPr>
          <a:lstStyle>
            <a:lvl1pPr indent="-317500" lvl="0" marL="457200" algn="r">
              <a:spcBef>
                <a:spcPts val="0"/>
              </a:spcBef>
              <a:spcAft>
                <a:spcPts val="0"/>
              </a:spcAft>
              <a:buSzPts val="1400"/>
              <a:buFont typeface="Lexend"/>
              <a:buChar char="●"/>
              <a:defRPr sz="1400">
                <a:latin typeface="Lexend"/>
                <a:ea typeface="Lexend"/>
                <a:cs typeface="Lexend"/>
                <a:sym typeface="Lexend"/>
              </a:defRPr>
            </a:lvl1pPr>
            <a:lvl2pPr indent="-317500" lvl="1" marL="914400" algn="r">
              <a:spcBef>
                <a:spcPts val="0"/>
              </a:spcBef>
              <a:spcAft>
                <a:spcPts val="0"/>
              </a:spcAft>
              <a:buSzPts val="1400"/>
              <a:buFont typeface="Lexend"/>
              <a:buChar char="○"/>
              <a:defRPr>
                <a:latin typeface="Lexend"/>
                <a:ea typeface="Lexend"/>
                <a:cs typeface="Lexend"/>
                <a:sym typeface="Lexend"/>
              </a:defRPr>
            </a:lvl2pPr>
            <a:lvl3pPr indent="-317500" lvl="2" marL="1371600" algn="r">
              <a:spcBef>
                <a:spcPts val="0"/>
              </a:spcBef>
              <a:spcAft>
                <a:spcPts val="0"/>
              </a:spcAft>
              <a:buSzPts val="1400"/>
              <a:buFont typeface="Lexend"/>
              <a:buChar char="■"/>
              <a:defRPr>
                <a:latin typeface="Lexend"/>
                <a:ea typeface="Lexend"/>
                <a:cs typeface="Lexend"/>
                <a:sym typeface="Lexend"/>
              </a:defRPr>
            </a:lvl3pPr>
            <a:lvl4pPr indent="-317500" lvl="3" marL="1828800" algn="r">
              <a:spcBef>
                <a:spcPts val="0"/>
              </a:spcBef>
              <a:spcAft>
                <a:spcPts val="0"/>
              </a:spcAft>
              <a:buSzPts val="1400"/>
              <a:buFont typeface="Lexend"/>
              <a:buChar char="●"/>
              <a:defRPr>
                <a:latin typeface="Lexend"/>
                <a:ea typeface="Lexend"/>
                <a:cs typeface="Lexend"/>
                <a:sym typeface="Lexend"/>
              </a:defRPr>
            </a:lvl4pPr>
            <a:lvl5pPr indent="-317500" lvl="4" marL="2286000" algn="r">
              <a:spcBef>
                <a:spcPts val="0"/>
              </a:spcBef>
              <a:spcAft>
                <a:spcPts val="0"/>
              </a:spcAft>
              <a:buSzPts val="1400"/>
              <a:buFont typeface="Lexend"/>
              <a:buChar char="○"/>
              <a:defRPr>
                <a:latin typeface="Lexend"/>
                <a:ea typeface="Lexend"/>
                <a:cs typeface="Lexend"/>
                <a:sym typeface="Lexend"/>
              </a:defRPr>
            </a:lvl5pPr>
            <a:lvl6pPr indent="-317500" lvl="5" marL="2743200" algn="r">
              <a:spcBef>
                <a:spcPts val="0"/>
              </a:spcBef>
              <a:spcAft>
                <a:spcPts val="0"/>
              </a:spcAft>
              <a:buSzPts val="1400"/>
              <a:buFont typeface="Lexend"/>
              <a:buChar char="■"/>
              <a:defRPr>
                <a:latin typeface="Lexend"/>
                <a:ea typeface="Lexend"/>
                <a:cs typeface="Lexend"/>
                <a:sym typeface="Lexend"/>
              </a:defRPr>
            </a:lvl6pPr>
            <a:lvl7pPr indent="-317500" lvl="6" marL="3200400" algn="r">
              <a:spcBef>
                <a:spcPts val="0"/>
              </a:spcBef>
              <a:spcAft>
                <a:spcPts val="0"/>
              </a:spcAft>
              <a:buSzPts val="1400"/>
              <a:buFont typeface="Lexend"/>
              <a:buChar char="●"/>
              <a:defRPr>
                <a:latin typeface="Lexend"/>
                <a:ea typeface="Lexend"/>
                <a:cs typeface="Lexend"/>
                <a:sym typeface="Lexend"/>
              </a:defRPr>
            </a:lvl7pPr>
            <a:lvl8pPr indent="-317500" lvl="7" marL="3657600" algn="r">
              <a:spcBef>
                <a:spcPts val="0"/>
              </a:spcBef>
              <a:spcAft>
                <a:spcPts val="0"/>
              </a:spcAft>
              <a:buSzPts val="1400"/>
              <a:buFont typeface="Lexend"/>
              <a:buChar char="○"/>
              <a:defRPr>
                <a:latin typeface="Lexend"/>
                <a:ea typeface="Lexend"/>
                <a:cs typeface="Lexend"/>
                <a:sym typeface="Lexend"/>
              </a:defRPr>
            </a:lvl8pPr>
            <a:lvl9pPr indent="-317500" lvl="8" marL="4114800" algn="r">
              <a:spcBef>
                <a:spcPts val="0"/>
              </a:spcBef>
              <a:spcAft>
                <a:spcPts val="0"/>
              </a:spcAft>
              <a:buSzPts val="1400"/>
              <a:buFont typeface="Lexend"/>
              <a:buChar char="■"/>
              <a:defRPr>
                <a:latin typeface="Lexend"/>
                <a:ea typeface="Lexend"/>
                <a:cs typeface="Lexend"/>
                <a:sym typeface="Lexen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
    <p:spTree>
      <p:nvGrpSpPr>
        <p:cNvPr id="211" name="Shape 211"/>
        <p:cNvGrpSpPr/>
        <p:nvPr/>
      </p:nvGrpSpPr>
      <p:grpSpPr>
        <a:xfrm>
          <a:off x="0" y="0"/>
          <a:ext cx="0" cy="0"/>
          <a:chOff x="0" y="0"/>
          <a:chExt cx="0" cy="0"/>
        </a:xfrm>
      </p:grpSpPr>
      <p:sp>
        <p:nvSpPr>
          <p:cNvPr id="212" name="Google Shape;212;p20"/>
          <p:cNvSpPr/>
          <p:nvPr>
            <p:ph idx="2" type="pic"/>
          </p:nvPr>
        </p:nvSpPr>
        <p:spPr>
          <a:xfrm>
            <a:off x="320135" y="3180164"/>
            <a:ext cx="2833200" cy="1635300"/>
          </a:xfrm>
          <a:prstGeom prst="rect">
            <a:avLst/>
          </a:prstGeom>
          <a:noFill/>
          <a:ln>
            <a:noFill/>
          </a:ln>
        </p:spPr>
      </p:sp>
      <p:sp>
        <p:nvSpPr>
          <p:cNvPr id="213" name="Google Shape;213;p20"/>
          <p:cNvSpPr/>
          <p:nvPr/>
        </p:nvSpPr>
        <p:spPr>
          <a:xfrm>
            <a:off x="320135" y="1405791"/>
            <a:ext cx="805800" cy="5586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14" name="Google Shape;214;p20"/>
          <p:cNvSpPr/>
          <p:nvPr/>
        </p:nvSpPr>
        <p:spPr>
          <a:xfrm>
            <a:off x="320100" y="1963005"/>
            <a:ext cx="2833200" cy="12171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15" name="Google Shape;215;p20"/>
          <p:cNvSpPr txBox="1"/>
          <p:nvPr>
            <p:ph idx="1" type="subTitle"/>
          </p:nvPr>
        </p:nvSpPr>
        <p:spPr>
          <a:xfrm>
            <a:off x="382576" y="1404325"/>
            <a:ext cx="668700" cy="514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16" name="Google Shape;216;p20"/>
          <p:cNvSpPr txBox="1"/>
          <p:nvPr>
            <p:ph idx="3" type="body"/>
          </p:nvPr>
        </p:nvSpPr>
        <p:spPr>
          <a:xfrm>
            <a:off x="382576" y="2021134"/>
            <a:ext cx="2690700" cy="1095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7" name="Google Shape;217;p20"/>
          <p:cNvSpPr/>
          <p:nvPr>
            <p:ph idx="4" type="pic"/>
          </p:nvPr>
        </p:nvSpPr>
        <p:spPr>
          <a:xfrm>
            <a:off x="3153490" y="3180164"/>
            <a:ext cx="2833200" cy="1635300"/>
          </a:xfrm>
          <a:prstGeom prst="rect">
            <a:avLst/>
          </a:prstGeom>
          <a:noFill/>
          <a:ln>
            <a:noFill/>
          </a:ln>
        </p:spPr>
      </p:sp>
      <p:sp>
        <p:nvSpPr>
          <p:cNvPr id="218" name="Google Shape;218;p20"/>
          <p:cNvSpPr/>
          <p:nvPr/>
        </p:nvSpPr>
        <p:spPr>
          <a:xfrm>
            <a:off x="3153490" y="1405791"/>
            <a:ext cx="805800" cy="558600"/>
          </a:xfrm>
          <a:prstGeom prst="rect">
            <a:avLst/>
          </a:prstGeom>
          <a:solidFill>
            <a:schemeClr val="accent2"/>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19" name="Google Shape;219;p20"/>
          <p:cNvSpPr/>
          <p:nvPr/>
        </p:nvSpPr>
        <p:spPr>
          <a:xfrm>
            <a:off x="3153455" y="1963005"/>
            <a:ext cx="2833200" cy="1217100"/>
          </a:xfrm>
          <a:prstGeom prst="rect">
            <a:avLst/>
          </a:prstGeom>
          <a:solidFill>
            <a:schemeClr val="accent2"/>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20" name="Google Shape;220;p20"/>
          <p:cNvSpPr txBox="1"/>
          <p:nvPr>
            <p:ph idx="5" type="subTitle"/>
          </p:nvPr>
        </p:nvSpPr>
        <p:spPr>
          <a:xfrm>
            <a:off x="3215931" y="1404325"/>
            <a:ext cx="668700" cy="514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21" name="Google Shape;221;p20"/>
          <p:cNvSpPr txBox="1"/>
          <p:nvPr>
            <p:ph idx="6" type="body"/>
          </p:nvPr>
        </p:nvSpPr>
        <p:spPr>
          <a:xfrm>
            <a:off x="3215931" y="2021134"/>
            <a:ext cx="2690700" cy="1095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2" name="Google Shape;222;p20"/>
          <p:cNvSpPr/>
          <p:nvPr>
            <p:ph idx="7" type="pic"/>
          </p:nvPr>
        </p:nvSpPr>
        <p:spPr>
          <a:xfrm>
            <a:off x="5986869" y="3180164"/>
            <a:ext cx="2833200" cy="1635300"/>
          </a:xfrm>
          <a:prstGeom prst="rect">
            <a:avLst/>
          </a:prstGeom>
          <a:noFill/>
          <a:ln>
            <a:noFill/>
          </a:ln>
        </p:spPr>
      </p:sp>
      <p:sp>
        <p:nvSpPr>
          <p:cNvPr id="223" name="Google Shape;223;p20"/>
          <p:cNvSpPr/>
          <p:nvPr/>
        </p:nvSpPr>
        <p:spPr>
          <a:xfrm>
            <a:off x="5986869" y="1405791"/>
            <a:ext cx="805800" cy="5586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24" name="Google Shape;224;p20"/>
          <p:cNvSpPr/>
          <p:nvPr/>
        </p:nvSpPr>
        <p:spPr>
          <a:xfrm>
            <a:off x="5986834" y="1963005"/>
            <a:ext cx="2833200" cy="12171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25" name="Google Shape;225;p20"/>
          <p:cNvSpPr txBox="1"/>
          <p:nvPr>
            <p:ph idx="8" type="subTitle"/>
          </p:nvPr>
        </p:nvSpPr>
        <p:spPr>
          <a:xfrm>
            <a:off x="6049311" y="1404325"/>
            <a:ext cx="668700" cy="514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26" name="Google Shape;226;p20"/>
          <p:cNvSpPr txBox="1"/>
          <p:nvPr>
            <p:ph idx="9" type="body"/>
          </p:nvPr>
        </p:nvSpPr>
        <p:spPr>
          <a:xfrm>
            <a:off x="6049311" y="2021134"/>
            <a:ext cx="2690700" cy="1095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27" name="Google Shape;227;p20"/>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
    <p:spTree>
      <p:nvGrpSpPr>
        <p:cNvPr id="228" name="Shape 228"/>
        <p:cNvGrpSpPr/>
        <p:nvPr/>
      </p:nvGrpSpPr>
      <p:grpSpPr>
        <a:xfrm>
          <a:off x="0" y="0"/>
          <a:ext cx="0" cy="0"/>
          <a:chOff x="0" y="0"/>
          <a:chExt cx="0" cy="0"/>
        </a:xfrm>
      </p:grpSpPr>
      <p:sp>
        <p:nvSpPr>
          <p:cNvPr id="229" name="Google Shape;229;p21"/>
          <p:cNvSpPr/>
          <p:nvPr>
            <p:ph idx="2" type="pic"/>
          </p:nvPr>
        </p:nvSpPr>
        <p:spPr>
          <a:xfrm>
            <a:off x="320153" y="3180166"/>
            <a:ext cx="4249800" cy="1635300"/>
          </a:xfrm>
          <a:prstGeom prst="rect">
            <a:avLst/>
          </a:prstGeom>
          <a:noFill/>
          <a:ln>
            <a:noFill/>
          </a:ln>
        </p:spPr>
      </p:sp>
      <p:sp>
        <p:nvSpPr>
          <p:cNvPr id="230" name="Google Shape;230;p21"/>
          <p:cNvSpPr/>
          <p:nvPr/>
        </p:nvSpPr>
        <p:spPr>
          <a:xfrm>
            <a:off x="320135" y="1405791"/>
            <a:ext cx="805800" cy="5586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31" name="Google Shape;231;p21"/>
          <p:cNvSpPr/>
          <p:nvPr/>
        </p:nvSpPr>
        <p:spPr>
          <a:xfrm>
            <a:off x="320100" y="1963000"/>
            <a:ext cx="4249800" cy="1217100"/>
          </a:xfrm>
          <a:prstGeom prst="rect">
            <a:avLst/>
          </a:prstGeom>
          <a:solidFill>
            <a:schemeClr val="accent1"/>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32" name="Google Shape;232;p21"/>
          <p:cNvSpPr txBox="1"/>
          <p:nvPr>
            <p:ph idx="1" type="subTitle"/>
          </p:nvPr>
        </p:nvSpPr>
        <p:spPr>
          <a:xfrm>
            <a:off x="382576" y="1404325"/>
            <a:ext cx="668700" cy="514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33" name="Google Shape;233;p21"/>
          <p:cNvSpPr txBox="1"/>
          <p:nvPr>
            <p:ph idx="3" type="body"/>
          </p:nvPr>
        </p:nvSpPr>
        <p:spPr>
          <a:xfrm>
            <a:off x="413816" y="2021129"/>
            <a:ext cx="4036200" cy="1095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4" name="Google Shape;234;p21"/>
          <p:cNvSpPr/>
          <p:nvPr>
            <p:ph idx="4" type="pic"/>
          </p:nvPr>
        </p:nvSpPr>
        <p:spPr>
          <a:xfrm>
            <a:off x="4570230" y="3180166"/>
            <a:ext cx="4249800" cy="1635300"/>
          </a:xfrm>
          <a:prstGeom prst="rect">
            <a:avLst/>
          </a:prstGeom>
          <a:noFill/>
          <a:ln>
            <a:noFill/>
          </a:ln>
        </p:spPr>
      </p:sp>
      <p:sp>
        <p:nvSpPr>
          <p:cNvPr id="235" name="Google Shape;235;p21"/>
          <p:cNvSpPr/>
          <p:nvPr/>
        </p:nvSpPr>
        <p:spPr>
          <a:xfrm>
            <a:off x="4570578" y="1405791"/>
            <a:ext cx="805800" cy="558600"/>
          </a:xfrm>
          <a:prstGeom prst="rect">
            <a:avLst/>
          </a:prstGeom>
          <a:solidFill>
            <a:schemeClr val="accent2"/>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36" name="Google Shape;236;p21"/>
          <p:cNvSpPr/>
          <p:nvPr/>
        </p:nvSpPr>
        <p:spPr>
          <a:xfrm>
            <a:off x="4570177" y="1963000"/>
            <a:ext cx="4249800" cy="1217100"/>
          </a:xfrm>
          <a:prstGeom prst="rect">
            <a:avLst/>
          </a:prstGeom>
          <a:solidFill>
            <a:schemeClr val="accent2"/>
          </a:solidFill>
          <a:ln>
            <a:noFill/>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dk1"/>
              </a:solidFill>
              <a:latin typeface="Lexend Light"/>
              <a:ea typeface="Lexend Light"/>
              <a:cs typeface="Lexend Light"/>
              <a:sym typeface="Lexend Light"/>
            </a:endParaRPr>
          </a:p>
        </p:txBody>
      </p:sp>
      <p:sp>
        <p:nvSpPr>
          <p:cNvPr id="237" name="Google Shape;237;p21"/>
          <p:cNvSpPr txBox="1"/>
          <p:nvPr>
            <p:ph idx="5" type="subTitle"/>
          </p:nvPr>
        </p:nvSpPr>
        <p:spPr>
          <a:xfrm>
            <a:off x="4633019" y="1404325"/>
            <a:ext cx="668700" cy="514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38" name="Google Shape;238;p21"/>
          <p:cNvSpPr txBox="1"/>
          <p:nvPr>
            <p:ph idx="6" type="body"/>
          </p:nvPr>
        </p:nvSpPr>
        <p:spPr>
          <a:xfrm>
            <a:off x="4663893" y="2021129"/>
            <a:ext cx="4036200" cy="1095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9" name="Google Shape;239;p21"/>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extLst>
    <p:ext uri="{DCECCB84-F9BA-43D5-87BE-67443E8EF086}">
      <p15:sldGuideLst>
        <p15:guide id="1" orient="horz" pos="3033">
          <p15:clr>
            <a:srgbClr val="E46962"/>
          </p15:clr>
        </p15:guide>
        <p15:guide id="2" pos="202">
          <p15:clr>
            <a:srgbClr val="E46962"/>
          </p15:clr>
        </p15:guide>
        <p15:guide id="3" pos="5556">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type="secHead">
  <p:cSld name="SECTION_HEADER">
    <p:spTree>
      <p:nvGrpSpPr>
        <p:cNvPr id="240" name="Shape 240"/>
        <p:cNvGrpSpPr/>
        <p:nvPr/>
      </p:nvGrpSpPr>
      <p:grpSpPr>
        <a:xfrm>
          <a:off x="0" y="0"/>
          <a:ext cx="0" cy="0"/>
          <a:chOff x="0" y="0"/>
          <a:chExt cx="0" cy="0"/>
        </a:xfrm>
      </p:grpSpPr>
      <p:sp>
        <p:nvSpPr>
          <p:cNvPr id="241" name="Google Shape;241;p22"/>
          <p:cNvSpPr/>
          <p:nvPr/>
        </p:nvSpPr>
        <p:spPr>
          <a:xfrm>
            <a:off x="0" y="1370900"/>
            <a:ext cx="4569600" cy="377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42" name="Google Shape;24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22"/>
          <p:cNvSpPr txBox="1"/>
          <p:nvPr>
            <p:ph idx="1" type="subTitle"/>
          </p:nvPr>
        </p:nvSpPr>
        <p:spPr>
          <a:xfrm>
            <a:off x="452100" y="1677650"/>
            <a:ext cx="3755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44" name="Google Shape;244;p22"/>
          <p:cNvSpPr txBox="1"/>
          <p:nvPr>
            <p:ph idx="2" type="body"/>
          </p:nvPr>
        </p:nvSpPr>
        <p:spPr>
          <a:xfrm>
            <a:off x="452100" y="250532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5" name="Google Shape;245;p22"/>
          <p:cNvSpPr/>
          <p:nvPr/>
        </p:nvSpPr>
        <p:spPr>
          <a:xfrm>
            <a:off x="4574400" y="1370900"/>
            <a:ext cx="4569600" cy="37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46" name="Google Shape;246;p22"/>
          <p:cNvSpPr txBox="1"/>
          <p:nvPr>
            <p:ph idx="3" type="subTitle"/>
          </p:nvPr>
        </p:nvSpPr>
        <p:spPr>
          <a:xfrm>
            <a:off x="5026500" y="1677650"/>
            <a:ext cx="3755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47" name="Google Shape;247;p22"/>
          <p:cNvSpPr txBox="1"/>
          <p:nvPr>
            <p:ph idx="4" type="body"/>
          </p:nvPr>
        </p:nvSpPr>
        <p:spPr>
          <a:xfrm>
            <a:off x="5026500" y="250532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8" name="Google Shape;248;p22"/>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SECTION_HEADER_3">
    <p:spTree>
      <p:nvGrpSpPr>
        <p:cNvPr id="249" name="Shape 249"/>
        <p:cNvGrpSpPr/>
        <p:nvPr/>
      </p:nvGrpSpPr>
      <p:grpSpPr>
        <a:xfrm>
          <a:off x="0" y="0"/>
          <a:ext cx="0" cy="0"/>
          <a:chOff x="0" y="0"/>
          <a:chExt cx="0" cy="0"/>
        </a:xfrm>
      </p:grpSpPr>
      <p:sp>
        <p:nvSpPr>
          <p:cNvPr id="250" name="Google Shape;250;p23"/>
          <p:cNvSpPr/>
          <p:nvPr/>
        </p:nvSpPr>
        <p:spPr>
          <a:xfrm>
            <a:off x="0" y="1370900"/>
            <a:ext cx="4569600" cy="187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1" name="Google Shape;25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23"/>
          <p:cNvSpPr/>
          <p:nvPr/>
        </p:nvSpPr>
        <p:spPr>
          <a:xfrm>
            <a:off x="4569600" y="1370900"/>
            <a:ext cx="4574400" cy="1870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3" name="Google Shape;253;p23"/>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54" name="Google Shape;254;p23"/>
          <p:cNvSpPr/>
          <p:nvPr/>
        </p:nvSpPr>
        <p:spPr>
          <a:xfrm>
            <a:off x="0" y="3241100"/>
            <a:ext cx="4569600" cy="190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5" name="Google Shape;255;p23"/>
          <p:cNvSpPr txBox="1"/>
          <p:nvPr>
            <p:ph idx="1" type="subTitle"/>
          </p:nvPr>
        </p:nvSpPr>
        <p:spPr>
          <a:xfrm>
            <a:off x="452100" y="3530600"/>
            <a:ext cx="3755400" cy="4824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56" name="Google Shape;256;p23"/>
          <p:cNvSpPr txBox="1"/>
          <p:nvPr>
            <p:ph idx="2" type="body"/>
          </p:nvPr>
        </p:nvSpPr>
        <p:spPr>
          <a:xfrm>
            <a:off x="452100" y="4153800"/>
            <a:ext cx="3755400" cy="84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7" name="Google Shape;257;p23"/>
          <p:cNvSpPr/>
          <p:nvPr/>
        </p:nvSpPr>
        <p:spPr>
          <a:xfrm>
            <a:off x="4569600" y="3241100"/>
            <a:ext cx="4574400" cy="1902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58" name="Google Shape;258;p23"/>
          <p:cNvSpPr txBox="1"/>
          <p:nvPr>
            <p:ph idx="3" type="subTitle"/>
          </p:nvPr>
        </p:nvSpPr>
        <p:spPr>
          <a:xfrm>
            <a:off x="452100" y="1540450"/>
            <a:ext cx="3755400" cy="4824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59" name="Google Shape;259;p23"/>
          <p:cNvSpPr txBox="1"/>
          <p:nvPr>
            <p:ph idx="4" type="body"/>
          </p:nvPr>
        </p:nvSpPr>
        <p:spPr>
          <a:xfrm>
            <a:off x="452100" y="2163650"/>
            <a:ext cx="3755400" cy="84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0" name="Google Shape;260;p23"/>
          <p:cNvSpPr txBox="1"/>
          <p:nvPr>
            <p:ph idx="5" type="subTitle"/>
          </p:nvPr>
        </p:nvSpPr>
        <p:spPr>
          <a:xfrm>
            <a:off x="4979100" y="1540450"/>
            <a:ext cx="3755400" cy="4824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61" name="Google Shape;261;p23"/>
          <p:cNvSpPr txBox="1"/>
          <p:nvPr>
            <p:ph idx="6" type="body"/>
          </p:nvPr>
        </p:nvSpPr>
        <p:spPr>
          <a:xfrm>
            <a:off x="4979100" y="2163650"/>
            <a:ext cx="3755400" cy="84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2" name="Google Shape;262;p23"/>
          <p:cNvSpPr txBox="1"/>
          <p:nvPr>
            <p:ph idx="7" type="subTitle"/>
          </p:nvPr>
        </p:nvSpPr>
        <p:spPr>
          <a:xfrm>
            <a:off x="4979100" y="3459750"/>
            <a:ext cx="3755400" cy="4824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63" name="Google Shape;263;p23"/>
          <p:cNvSpPr txBox="1"/>
          <p:nvPr>
            <p:ph idx="8" type="body"/>
          </p:nvPr>
        </p:nvSpPr>
        <p:spPr>
          <a:xfrm>
            <a:off x="4979100" y="4082950"/>
            <a:ext cx="3755400" cy="84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SECTION_HEADER_2">
    <p:spTree>
      <p:nvGrpSpPr>
        <p:cNvPr id="264" name="Shape 264"/>
        <p:cNvGrpSpPr/>
        <p:nvPr/>
      </p:nvGrpSpPr>
      <p:grpSpPr>
        <a:xfrm>
          <a:off x="0" y="0"/>
          <a:ext cx="0" cy="0"/>
          <a:chOff x="0" y="0"/>
          <a:chExt cx="0" cy="0"/>
        </a:xfrm>
      </p:grpSpPr>
      <p:sp>
        <p:nvSpPr>
          <p:cNvPr id="265" name="Google Shape;265;p24"/>
          <p:cNvSpPr/>
          <p:nvPr/>
        </p:nvSpPr>
        <p:spPr>
          <a:xfrm>
            <a:off x="0" y="1370900"/>
            <a:ext cx="3048000" cy="377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6" name="Google Shape;26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7" name="Google Shape;267;p24"/>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68" name="Google Shape;268;p24"/>
          <p:cNvSpPr/>
          <p:nvPr/>
        </p:nvSpPr>
        <p:spPr>
          <a:xfrm>
            <a:off x="3048000" y="1370900"/>
            <a:ext cx="3048000" cy="3772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9" name="Google Shape;269;p24"/>
          <p:cNvSpPr/>
          <p:nvPr/>
        </p:nvSpPr>
        <p:spPr>
          <a:xfrm>
            <a:off x="6096000" y="1370900"/>
            <a:ext cx="3048000" cy="377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0" name="Google Shape;270;p24"/>
          <p:cNvSpPr txBox="1"/>
          <p:nvPr>
            <p:ph idx="1" type="subTitle"/>
          </p:nvPr>
        </p:nvSpPr>
        <p:spPr>
          <a:xfrm>
            <a:off x="338225" y="1677650"/>
            <a:ext cx="2321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71" name="Google Shape;271;p24"/>
          <p:cNvSpPr txBox="1"/>
          <p:nvPr>
            <p:ph idx="2" type="body"/>
          </p:nvPr>
        </p:nvSpPr>
        <p:spPr>
          <a:xfrm>
            <a:off x="338225" y="2505325"/>
            <a:ext cx="2321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2" name="Google Shape;272;p24"/>
          <p:cNvSpPr txBox="1"/>
          <p:nvPr>
            <p:ph idx="3" type="subTitle"/>
          </p:nvPr>
        </p:nvSpPr>
        <p:spPr>
          <a:xfrm>
            <a:off x="3411300" y="1677650"/>
            <a:ext cx="2321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73" name="Google Shape;273;p24"/>
          <p:cNvSpPr txBox="1"/>
          <p:nvPr>
            <p:ph idx="4" type="body"/>
          </p:nvPr>
        </p:nvSpPr>
        <p:spPr>
          <a:xfrm>
            <a:off x="3411300" y="2505325"/>
            <a:ext cx="2321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4" name="Google Shape;274;p24"/>
          <p:cNvSpPr txBox="1"/>
          <p:nvPr>
            <p:ph idx="5" type="subTitle"/>
          </p:nvPr>
        </p:nvSpPr>
        <p:spPr>
          <a:xfrm>
            <a:off x="6484375" y="1677650"/>
            <a:ext cx="2321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75" name="Google Shape;275;p24"/>
          <p:cNvSpPr txBox="1"/>
          <p:nvPr>
            <p:ph idx="6" type="body"/>
          </p:nvPr>
        </p:nvSpPr>
        <p:spPr>
          <a:xfrm>
            <a:off x="6484375" y="2505325"/>
            <a:ext cx="2321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SECTION_HEADER_1">
    <p:spTree>
      <p:nvGrpSpPr>
        <p:cNvPr id="276" name="Shape 276"/>
        <p:cNvGrpSpPr/>
        <p:nvPr/>
      </p:nvGrpSpPr>
      <p:grpSpPr>
        <a:xfrm>
          <a:off x="0" y="0"/>
          <a:ext cx="0" cy="0"/>
          <a:chOff x="0" y="0"/>
          <a:chExt cx="0" cy="0"/>
        </a:xfrm>
      </p:grpSpPr>
      <p:sp>
        <p:nvSpPr>
          <p:cNvPr id="277" name="Google Shape;277;p25"/>
          <p:cNvSpPr/>
          <p:nvPr/>
        </p:nvSpPr>
        <p:spPr>
          <a:xfrm>
            <a:off x="0" y="1374200"/>
            <a:ext cx="4569600" cy="3769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8" name="Google Shape;27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25"/>
          <p:cNvSpPr/>
          <p:nvPr>
            <p:ph idx="2" type="pic"/>
          </p:nvPr>
        </p:nvSpPr>
        <p:spPr>
          <a:xfrm>
            <a:off x="4569600" y="1374200"/>
            <a:ext cx="4574400" cy="3769200"/>
          </a:xfrm>
          <a:prstGeom prst="rect">
            <a:avLst/>
          </a:prstGeom>
          <a:noFill/>
          <a:ln>
            <a:noFill/>
          </a:ln>
        </p:spPr>
      </p:sp>
      <p:sp>
        <p:nvSpPr>
          <p:cNvPr id="280" name="Google Shape;280;p25"/>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81" name="Google Shape;281;p25"/>
          <p:cNvSpPr txBox="1"/>
          <p:nvPr>
            <p:ph idx="1" type="body"/>
          </p:nvPr>
        </p:nvSpPr>
        <p:spPr>
          <a:xfrm>
            <a:off x="452100" y="1869650"/>
            <a:ext cx="3755400" cy="2778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2" name="Google Shape;282;p25"/>
          <p:cNvSpPr txBox="1"/>
          <p:nvPr>
            <p:ph idx="3" type="body"/>
          </p:nvPr>
        </p:nvSpPr>
        <p:spPr>
          <a:xfrm>
            <a:off x="433560" y="295600"/>
            <a:ext cx="1803300" cy="167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SECTION_HEADER_1_1">
    <p:spTree>
      <p:nvGrpSpPr>
        <p:cNvPr id="283" name="Shape 283"/>
        <p:cNvGrpSpPr/>
        <p:nvPr/>
      </p:nvGrpSpPr>
      <p:grpSpPr>
        <a:xfrm>
          <a:off x="0" y="0"/>
          <a:ext cx="0" cy="0"/>
          <a:chOff x="0" y="0"/>
          <a:chExt cx="0" cy="0"/>
        </a:xfrm>
      </p:grpSpPr>
      <p:sp>
        <p:nvSpPr>
          <p:cNvPr id="284" name="Google Shape;28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5" name="Google Shape;285;p26"/>
          <p:cNvSpPr/>
          <p:nvPr>
            <p:ph idx="2" type="pic"/>
          </p:nvPr>
        </p:nvSpPr>
        <p:spPr>
          <a:xfrm>
            <a:off x="0" y="1374200"/>
            <a:ext cx="9144000" cy="3791400"/>
          </a:xfrm>
          <a:prstGeom prst="rect">
            <a:avLst/>
          </a:prstGeom>
          <a:noFill/>
          <a:ln>
            <a:noFill/>
          </a:ln>
        </p:spPr>
      </p:sp>
      <p:sp>
        <p:nvSpPr>
          <p:cNvPr id="286" name="Google Shape;286;p26"/>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body and image " type="tx">
  <p:cSld name="TITLE_AND_BODY">
    <p:spTree>
      <p:nvGrpSpPr>
        <p:cNvPr id="287" name="Shape 287"/>
        <p:cNvGrpSpPr/>
        <p:nvPr/>
      </p:nvGrpSpPr>
      <p:grpSpPr>
        <a:xfrm>
          <a:off x="0" y="0"/>
          <a:ext cx="0" cy="0"/>
          <a:chOff x="0" y="0"/>
          <a:chExt cx="0" cy="0"/>
        </a:xfrm>
      </p:grpSpPr>
      <p:sp>
        <p:nvSpPr>
          <p:cNvPr id="288" name="Google Shape;288;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9" name="Google Shape;289;p27"/>
          <p:cNvSpPr/>
          <p:nvPr/>
        </p:nvSpPr>
        <p:spPr>
          <a:xfrm>
            <a:off x="0" y="1370900"/>
            <a:ext cx="4907100" cy="377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0" name="Google Shape;290;p27"/>
          <p:cNvSpPr txBox="1"/>
          <p:nvPr>
            <p:ph idx="1" type="body"/>
          </p:nvPr>
        </p:nvSpPr>
        <p:spPr>
          <a:xfrm>
            <a:off x="433560" y="295600"/>
            <a:ext cx="1803300" cy="167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291" name="Google Shape;291;p27"/>
          <p:cNvSpPr txBox="1"/>
          <p:nvPr>
            <p:ph idx="2" type="subTitle"/>
          </p:nvPr>
        </p:nvSpPr>
        <p:spPr>
          <a:xfrm>
            <a:off x="452100" y="1677650"/>
            <a:ext cx="3755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292" name="Google Shape;292;p27"/>
          <p:cNvSpPr txBox="1"/>
          <p:nvPr>
            <p:ph idx="3" type="body"/>
          </p:nvPr>
        </p:nvSpPr>
        <p:spPr>
          <a:xfrm>
            <a:off x="452100" y="250532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3" name="Google Shape;293;p27"/>
          <p:cNvSpPr/>
          <p:nvPr>
            <p:ph idx="4" type="pic"/>
          </p:nvPr>
        </p:nvSpPr>
        <p:spPr>
          <a:xfrm>
            <a:off x="4907150" y="0"/>
            <a:ext cx="4236900" cy="5153400"/>
          </a:xfrm>
          <a:prstGeom prst="rect">
            <a:avLst/>
          </a:prstGeom>
          <a:noFill/>
          <a:ln>
            <a:noFill/>
          </a:ln>
        </p:spPr>
      </p:sp>
      <p:sp>
        <p:nvSpPr>
          <p:cNvPr id="294" name="Google Shape;294;p27"/>
          <p:cNvSpPr txBox="1"/>
          <p:nvPr>
            <p:ph type="title"/>
          </p:nvPr>
        </p:nvSpPr>
        <p:spPr>
          <a:xfrm>
            <a:off x="408650" y="463000"/>
            <a:ext cx="4419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TITLE_AND_BODY_1">
    <p:spTree>
      <p:nvGrpSpPr>
        <p:cNvPr id="295" name="Shape 295"/>
        <p:cNvGrpSpPr/>
        <p:nvPr/>
      </p:nvGrpSpPr>
      <p:grpSpPr>
        <a:xfrm>
          <a:off x="0" y="0"/>
          <a:ext cx="0" cy="0"/>
          <a:chOff x="0" y="0"/>
          <a:chExt cx="0" cy="0"/>
        </a:xfrm>
      </p:grpSpPr>
      <p:sp>
        <p:nvSpPr>
          <p:cNvPr id="296" name="Google Shape;29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28"/>
          <p:cNvSpPr/>
          <p:nvPr/>
        </p:nvSpPr>
        <p:spPr>
          <a:xfrm>
            <a:off x="0" y="1370900"/>
            <a:ext cx="4907100" cy="377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8" name="Google Shape;298;p28"/>
          <p:cNvSpPr/>
          <p:nvPr/>
        </p:nvSpPr>
        <p:spPr>
          <a:xfrm>
            <a:off x="4909625" y="-100"/>
            <a:ext cx="4234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9" name="Google Shape;299;p28"/>
          <p:cNvSpPr txBox="1"/>
          <p:nvPr>
            <p:ph idx="1" type="subTitle"/>
          </p:nvPr>
        </p:nvSpPr>
        <p:spPr>
          <a:xfrm>
            <a:off x="452100" y="1677650"/>
            <a:ext cx="3755400" cy="699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300" name="Google Shape;300;p28"/>
          <p:cNvSpPr txBox="1"/>
          <p:nvPr>
            <p:ph idx="2" type="body"/>
          </p:nvPr>
        </p:nvSpPr>
        <p:spPr>
          <a:xfrm>
            <a:off x="452100" y="250532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1" name="Google Shape;301;p28"/>
          <p:cNvSpPr txBox="1"/>
          <p:nvPr>
            <p:ph idx="3" type="body"/>
          </p:nvPr>
        </p:nvSpPr>
        <p:spPr>
          <a:xfrm>
            <a:off x="433560" y="295600"/>
            <a:ext cx="1803300" cy="167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302" name="Google Shape;302;p28"/>
          <p:cNvSpPr txBox="1"/>
          <p:nvPr>
            <p:ph type="title"/>
          </p:nvPr>
        </p:nvSpPr>
        <p:spPr>
          <a:xfrm>
            <a:off x="408650" y="463000"/>
            <a:ext cx="4419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twoColTx">
  <p:cSld name="TITLE_AND_TWO_COLUMNS">
    <p:spTree>
      <p:nvGrpSpPr>
        <p:cNvPr id="303" name="Shape 303"/>
        <p:cNvGrpSpPr/>
        <p:nvPr/>
      </p:nvGrpSpPr>
      <p:grpSpPr>
        <a:xfrm>
          <a:off x="0" y="0"/>
          <a:ext cx="0" cy="0"/>
          <a:chOff x="0" y="0"/>
          <a:chExt cx="0" cy="0"/>
        </a:xfrm>
      </p:grpSpPr>
      <p:sp>
        <p:nvSpPr>
          <p:cNvPr id="304" name="Google Shape;304;p29"/>
          <p:cNvSpPr txBox="1"/>
          <p:nvPr>
            <p:ph idx="12" type="sldNum"/>
          </p:nvPr>
        </p:nvSpPr>
        <p:spPr>
          <a:xfrm>
            <a:off x="8472458" y="4663217"/>
            <a:ext cx="548700" cy="393600"/>
          </a:xfrm>
          <a:prstGeom prst="rect">
            <a:avLst/>
          </a:prstGeom>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05" name="Google Shape;305;p29"/>
          <p:cNvGrpSpPr/>
          <p:nvPr/>
        </p:nvGrpSpPr>
        <p:grpSpPr>
          <a:xfrm>
            <a:off x="-300" y="-104"/>
            <a:ext cx="9144304" cy="5143511"/>
            <a:chOff x="-300" y="-104"/>
            <a:chExt cx="9144304" cy="5143511"/>
          </a:xfrm>
        </p:grpSpPr>
        <p:sp>
          <p:nvSpPr>
            <p:cNvPr id="306" name="Google Shape;306;p29"/>
            <p:cNvSpPr/>
            <p:nvPr/>
          </p:nvSpPr>
          <p:spPr>
            <a:xfrm>
              <a:off x="0" y="4635807"/>
              <a:ext cx="507300" cy="507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07" name="Google Shape;307;p29"/>
            <p:cNvSpPr/>
            <p:nvPr/>
          </p:nvSpPr>
          <p:spPr>
            <a:xfrm rot="-5400000">
              <a:off x="15235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29"/>
            <p:cNvSpPr/>
            <p:nvPr/>
          </p:nvSpPr>
          <p:spPr>
            <a:xfrm rot="-5400000">
              <a:off x="5074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29"/>
            <p:cNvSpPr/>
            <p:nvPr/>
          </p:nvSpPr>
          <p:spPr>
            <a:xfrm rot="-5400000">
              <a:off x="1015503"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0" name="Google Shape;310;p29"/>
            <p:cNvSpPr/>
            <p:nvPr/>
          </p:nvSpPr>
          <p:spPr>
            <a:xfrm rot="-5400000">
              <a:off x="2031603"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1" name="Google Shape;311;p29"/>
            <p:cNvSpPr/>
            <p:nvPr/>
          </p:nvSpPr>
          <p:spPr>
            <a:xfrm rot="-5400000">
              <a:off x="35557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29"/>
            <p:cNvSpPr/>
            <p:nvPr/>
          </p:nvSpPr>
          <p:spPr>
            <a:xfrm rot="-5400000">
              <a:off x="25396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29"/>
            <p:cNvSpPr/>
            <p:nvPr/>
          </p:nvSpPr>
          <p:spPr>
            <a:xfrm rot="-5400000">
              <a:off x="30477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4" name="Google Shape;314;p29"/>
            <p:cNvSpPr/>
            <p:nvPr/>
          </p:nvSpPr>
          <p:spPr>
            <a:xfrm rot="-5400000">
              <a:off x="40638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5" name="Google Shape;315;p29"/>
            <p:cNvSpPr/>
            <p:nvPr/>
          </p:nvSpPr>
          <p:spPr>
            <a:xfrm rot="-5400000">
              <a:off x="45718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9"/>
            <p:cNvSpPr/>
            <p:nvPr/>
          </p:nvSpPr>
          <p:spPr>
            <a:xfrm rot="-5400000">
              <a:off x="50799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7" name="Google Shape;317;p29"/>
            <p:cNvSpPr/>
            <p:nvPr/>
          </p:nvSpPr>
          <p:spPr>
            <a:xfrm rot="-5400000">
              <a:off x="55879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29"/>
            <p:cNvSpPr/>
            <p:nvPr/>
          </p:nvSpPr>
          <p:spPr>
            <a:xfrm rot="-5400000">
              <a:off x="60960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19" name="Google Shape;319;p29"/>
            <p:cNvSpPr/>
            <p:nvPr/>
          </p:nvSpPr>
          <p:spPr>
            <a:xfrm rot="-5400000">
              <a:off x="66040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29"/>
            <p:cNvSpPr/>
            <p:nvPr/>
          </p:nvSpPr>
          <p:spPr>
            <a:xfrm rot="-5400000">
              <a:off x="71121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21" name="Google Shape;321;p29"/>
            <p:cNvSpPr/>
            <p:nvPr/>
          </p:nvSpPr>
          <p:spPr>
            <a:xfrm rot="-5400000">
              <a:off x="76201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29"/>
            <p:cNvSpPr/>
            <p:nvPr/>
          </p:nvSpPr>
          <p:spPr>
            <a:xfrm rot="-5400000">
              <a:off x="81282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23" name="Google Shape;323;p29"/>
            <p:cNvSpPr/>
            <p:nvPr/>
          </p:nvSpPr>
          <p:spPr>
            <a:xfrm rot="-5400000">
              <a:off x="86362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29"/>
            <p:cNvSpPr/>
            <p:nvPr/>
          </p:nvSpPr>
          <p:spPr>
            <a:xfrm>
              <a:off x="-300" y="1030152"/>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29"/>
            <p:cNvSpPr/>
            <p:nvPr/>
          </p:nvSpPr>
          <p:spPr>
            <a:xfrm>
              <a:off x="-300" y="0"/>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29"/>
            <p:cNvSpPr/>
            <p:nvPr/>
          </p:nvSpPr>
          <p:spPr>
            <a:xfrm>
              <a:off x="-300" y="504275"/>
              <a:ext cx="507900" cy="525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27" name="Google Shape;327;p29"/>
            <p:cNvSpPr/>
            <p:nvPr/>
          </p:nvSpPr>
          <p:spPr>
            <a:xfrm>
              <a:off x="-300" y="1545228"/>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28" name="Google Shape;328;p29"/>
            <p:cNvSpPr/>
            <p:nvPr/>
          </p:nvSpPr>
          <p:spPr>
            <a:xfrm>
              <a:off x="-300" y="3090456"/>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29"/>
            <p:cNvSpPr/>
            <p:nvPr/>
          </p:nvSpPr>
          <p:spPr>
            <a:xfrm>
              <a:off x="-300" y="2060304"/>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29"/>
            <p:cNvSpPr/>
            <p:nvPr/>
          </p:nvSpPr>
          <p:spPr>
            <a:xfrm>
              <a:off x="-300" y="2575380"/>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1" name="Google Shape;331;p29"/>
            <p:cNvSpPr/>
            <p:nvPr/>
          </p:nvSpPr>
          <p:spPr>
            <a:xfrm>
              <a:off x="-300" y="3605532"/>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2" name="Google Shape;332;p29"/>
            <p:cNvSpPr/>
            <p:nvPr/>
          </p:nvSpPr>
          <p:spPr>
            <a:xfrm>
              <a:off x="-300" y="4120608"/>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29"/>
            <p:cNvSpPr/>
            <p:nvPr/>
          </p:nvSpPr>
          <p:spPr>
            <a:xfrm>
              <a:off x="507600" y="57"/>
              <a:ext cx="507300" cy="507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4" name="Google Shape;334;p29"/>
            <p:cNvSpPr/>
            <p:nvPr/>
          </p:nvSpPr>
          <p:spPr>
            <a:xfrm rot="-5400000">
              <a:off x="20311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29"/>
            <p:cNvSpPr/>
            <p:nvPr/>
          </p:nvSpPr>
          <p:spPr>
            <a:xfrm rot="-5400000">
              <a:off x="10150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29"/>
            <p:cNvSpPr/>
            <p:nvPr/>
          </p:nvSpPr>
          <p:spPr>
            <a:xfrm rot="-5400000">
              <a:off x="1523103"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7" name="Google Shape;337;p29"/>
            <p:cNvSpPr/>
            <p:nvPr/>
          </p:nvSpPr>
          <p:spPr>
            <a:xfrm rot="-5400000">
              <a:off x="2539203"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38" name="Google Shape;338;p29"/>
            <p:cNvSpPr/>
            <p:nvPr/>
          </p:nvSpPr>
          <p:spPr>
            <a:xfrm rot="-5400000">
              <a:off x="40633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29"/>
            <p:cNvSpPr/>
            <p:nvPr/>
          </p:nvSpPr>
          <p:spPr>
            <a:xfrm rot="-5400000">
              <a:off x="30472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29"/>
            <p:cNvSpPr/>
            <p:nvPr/>
          </p:nvSpPr>
          <p:spPr>
            <a:xfrm rot="-5400000">
              <a:off x="35553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41" name="Google Shape;341;p29"/>
            <p:cNvSpPr/>
            <p:nvPr/>
          </p:nvSpPr>
          <p:spPr>
            <a:xfrm rot="-5400000">
              <a:off x="45714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42" name="Google Shape;342;p29"/>
            <p:cNvSpPr/>
            <p:nvPr/>
          </p:nvSpPr>
          <p:spPr>
            <a:xfrm rot="-5400000">
              <a:off x="50794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 name="Google Shape;343;p29"/>
            <p:cNvSpPr/>
            <p:nvPr/>
          </p:nvSpPr>
          <p:spPr>
            <a:xfrm rot="-5400000">
              <a:off x="55875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44" name="Google Shape;344;p29"/>
            <p:cNvSpPr/>
            <p:nvPr/>
          </p:nvSpPr>
          <p:spPr>
            <a:xfrm rot="-5400000">
              <a:off x="60955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29"/>
            <p:cNvSpPr/>
            <p:nvPr/>
          </p:nvSpPr>
          <p:spPr>
            <a:xfrm rot="-5400000">
              <a:off x="66036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46" name="Google Shape;346;p29"/>
            <p:cNvSpPr/>
            <p:nvPr/>
          </p:nvSpPr>
          <p:spPr>
            <a:xfrm rot="-5400000">
              <a:off x="71116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 name="Google Shape;347;p29"/>
            <p:cNvSpPr/>
            <p:nvPr/>
          </p:nvSpPr>
          <p:spPr>
            <a:xfrm rot="-5400000">
              <a:off x="76197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48" name="Google Shape;348;p29"/>
            <p:cNvSpPr/>
            <p:nvPr/>
          </p:nvSpPr>
          <p:spPr>
            <a:xfrm rot="-5400000">
              <a:off x="81277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29"/>
            <p:cNvSpPr/>
            <p:nvPr/>
          </p:nvSpPr>
          <p:spPr>
            <a:xfrm rot="-5400000">
              <a:off x="8635804" y="-238"/>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50" name="Google Shape;350;p29"/>
            <p:cNvSpPr/>
            <p:nvPr/>
          </p:nvSpPr>
          <p:spPr>
            <a:xfrm rot="10800000">
              <a:off x="8636100" y="3605532"/>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 name="Google Shape;351;p29"/>
            <p:cNvSpPr/>
            <p:nvPr/>
          </p:nvSpPr>
          <p:spPr>
            <a:xfrm rot="10800000">
              <a:off x="8636100" y="4120608"/>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52" name="Google Shape;352;p29"/>
            <p:cNvSpPr/>
            <p:nvPr/>
          </p:nvSpPr>
          <p:spPr>
            <a:xfrm rot="10800000">
              <a:off x="8636100" y="3090456"/>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53" name="Google Shape;353;p29"/>
            <p:cNvSpPr/>
            <p:nvPr/>
          </p:nvSpPr>
          <p:spPr>
            <a:xfrm rot="10800000">
              <a:off x="8636100" y="1545228"/>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29"/>
            <p:cNvSpPr/>
            <p:nvPr/>
          </p:nvSpPr>
          <p:spPr>
            <a:xfrm rot="10800000">
              <a:off x="8636100" y="2575380"/>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29"/>
            <p:cNvSpPr/>
            <p:nvPr/>
          </p:nvSpPr>
          <p:spPr>
            <a:xfrm rot="10800000">
              <a:off x="8636100" y="2060304"/>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56" name="Google Shape;356;p29"/>
            <p:cNvSpPr/>
            <p:nvPr/>
          </p:nvSpPr>
          <p:spPr>
            <a:xfrm rot="10800000">
              <a:off x="8636100" y="1030152"/>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57" name="Google Shape;357;p29"/>
            <p:cNvSpPr/>
            <p:nvPr/>
          </p:nvSpPr>
          <p:spPr>
            <a:xfrm rot="10800000">
              <a:off x="8636100" y="504275"/>
              <a:ext cx="507900" cy="525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8" name="Google Shape;358;p29"/>
          <p:cNvSpPr txBox="1"/>
          <p:nvPr>
            <p:ph type="title"/>
          </p:nvPr>
        </p:nvSpPr>
        <p:spPr>
          <a:xfrm>
            <a:off x="1241550" y="2010150"/>
            <a:ext cx="6660900" cy="11232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TITLE_AND_TWO_COLUMNS_1">
    <p:spTree>
      <p:nvGrpSpPr>
        <p:cNvPr id="359" name="Shape 359"/>
        <p:cNvGrpSpPr/>
        <p:nvPr/>
      </p:nvGrpSpPr>
      <p:grpSpPr>
        <a:xfrm>
          <a:off x="0" y="0"/>
          <a:ext cx="0" cy="0"/>
          <a:chOff x="0" y="0"/>
          <a:chExt cx="0" cy="0"/>
        </a:xfrm>
      </p:grpSpPr>
      <p:sp>
        <p:nvSpPr>
          <p:cNvPr id="360" name="Google Shape;360;p30"/>
          <p:cNvSpPr txBox="1"/>
          <p:nvPr>
            <p:ph idx="12" type="sldNum"/>
          </p:nvPr>
        </p:nvSpPr>
        <p:spPr>
          <a:xfrm>
            <a:off x="8472458" y="4663217"/>
            <a:ext cx="548700" cy="393600"/>
          </a:xfrm>
          <a:prstGeom prst="rect">
            <a:avLst/>
          </a:prstGeom>
          <a:ln cap="flat" cmpd="sng" w="9525">
            <a:solidFill>
              <a:schemeClr val="dk2"/>
            </a:solidFill>
            <a:prstDash val="solid"/>
            <a:round/>
            <a:headEnd len="sm" w="sm" type="none"/>
            <a:tailEnd len="sm" w="sm" type="none"/>
          </a:ln>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61" name="Google Shape;361;p30"/>
          <p:cNvGrpSpPr/>
          <p:nvPr/>
        </p:nvGrpSpPr>
        <p:grpSpPr>
          <a:xfrm>
            <a:off x="-300" y="-104"/>
            <a:ext cx="9144304" cy="5143511"/>
            <a:chOff x="-300" y="-104"/>
            <a:chExt cx="9144304" cy="5143511"/>
          </a:xfrm>
        </p:grpSpPr>
        <p:sp>
          <p:nvSpPr>
            <p:cNvPr id="362" name="Google Shape;362;p30"/>
            <p:cNvSpPr/>
            <p:nvPr/>
          </p:nvSpPr>
          <p:spPr>
            <a:xfrm>
              <a:off x="0" y="4635807"/>
              <a:ext cx="507300" cy="507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63" name="Google Shape;363;p30"/>
            <p:cNvSpPr/>
            <p:nvPr/>
          </p:nvSpPr>
          <p:spPr>
            <a:xfrm rot="-5400000">
              <a:off x="15235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30"/>
            <p:cNvSpPr/>
            <p:nvPr/>
          </p:nvSpPr>
          <p:spPr>
            <a:xfrm rot="-5400000">
              <a:off x="5074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p30"/>
            <p:cNvSpPr/>
            <p:nvPr/>
          </p:nvSpPr>
          <p:spPr>
            <a:xfrm rot="-5400000">
              <a:off x="1015503"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66" name="Google Shape;366;p30"/>
            <p:cNvSpPr/>
            <p:nvPr/>
          </p:nvSpPr>
          <p:spPr>
            <a:xfrm rot="-5400000">
              <a:off x="2031603"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67" name="Google Shape;367;p30"/>
            <p:cNvSpPr/>
            <p:nvPr/>
          </p:nvSpPr>
          <p:spPr>
            <a:xfrm rot="-5400000">
              <a:off x="35557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 name="Google Shape;368;p30"/>
            <p:cNvSpPr/>
            <p:nvPr/>
          </p:nvSpPr>
          <p:spPr>
            <a:xfrm rot="-5400000">
              <a:off x="2539653"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30"/>
            <p:cNvSpPr/>
            <p:nvPr/>
          </p:nvSpPr>
          <p:spPr>
            <a:xfrm rot="-5400000">
              <a:off x="30477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0" name="Google Shape;370;p30"/>
            <p:cNvSpPr/>
            <p:nvPr/>
          </p:nvSpPr>
          <p:spPr>
            <a:xfrm rot="-5400000">
              <a:off x="40638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1" name="Google Shape;371;p30"/>
            <p:cNvSpPr/>
            <p:nvPr/>
          </p:nvSpPr>
          <p:spPr>
            <a:xfrm rot="-5400000">
              <a:off x="45718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30"/>
            <p:cNvSpPr/>
            <p:nvPr/>
          </p:nvSpPr>
          <p:spPr>
            <a:xfrm rot="-5400000">
              <a:off x="50799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3" name="Google Shape;373;p30"/>
            <p:cNvSpPr/>
            <p:nvPr/>
          </p:nvSpPr>
          <p:spPr>
            <a:xfrm rot="-5400000">
              <a:off x="55879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4" name="Google Shape;374;p30"/>
            <p:cNvSpPr/>
            <p:nvPr/>
          </p:nvSpPr>
          <p:spPr>
            <a:xfrm rot="-5400000">
              <a:off x="60960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5" name="Google Shape;375;p30"/>
            <p:cNvSpPr/>
            <p:nvPr/>
          </p:nvSpPr>
          <p:spPr>
            <a:xfrm rot="-5400000">
              <a:off x="66040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30"/>
            <p:cNvSpPr/>
            <p:nvPr/>
          </p:nvSpPr>
          <p:spPr>
            <a:xfrm rot="-5400000">
              <a:off x="71121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7" name="Google Shape;377;p30"/>
            <p:cNvSpPr/>
            <p:nvPr/>
          </p:nvSpPr>
          <p:spPr>
            <a:xfrm rot="-5400000">
              <a:off x="76201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30"/>
            <p:cNvSpPr/>
            <p:nvPr/>
          </p:nvSpPr>
          <p:spPr>
            <a:xfrm rot="-5400000">
              <a:off x="8128204" y="4635496"/>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79" name="Google Shape;379;p30"/>
            <p:cNvSpPr/>
            <p:nvPr/>
          </p:nvSpPr>
          <p:spPr>
            <a:xfrm rot="-5400000">
              <a:off x="8636254" y="4635496"/>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 name="Google Shape;380;p30"/>
            <p:cNvSpPr/>
            <p:nvPr/>
          </p:nvSpPr>
          <p:spPr>
            <a:xfrm>
              <a:off x="-300" y="1030152"/>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 name="Google Shape;381;p30"/>
            <p:cNvSpPr/>
            <p:nvPr/>
          </p:nvSpPr>
          <p:spPr>
            <a:xfrm>
              <a:off x="-300" y="0"/>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30"/>
            <p:cNvSpPr/>
            <p:nvPr/>
          </p:nvSpPr>
          <p:spPr>
            <a:xfrm>
              <a:off x="-300" y="504275"/>
              <a:ext cx="507900" cy="525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83" name="Google Shape;383;p30"/>
            <p:cNvSpPr/>
            <p:nvPr/>
          </p:nvSpPr>
          <p:spPr>
            <a:xfrm>
              <a:off x="-300" y="1545228"/>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84" name="Google Shape;384;p30"/>
            <p:cNvSpPr/>
            <p:nvPr/>
          </p:nvSpPr>
          <p:spPr>
            <a:xfrm>
              <a:off x="-300" y="3090456"/>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 name="Google Shape;385;p30"/>
            <p:cNvSpPr/>
            <p:nvPr/>
          </p:nvSpPr>
          <p:spPr>
            <a:xfrm>
              <a:off x="-300" y="2060304"/>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 name="Google Shape;386;p30"/>
            <p:cNvSpPr/>
            <p:nvPr/>
          </p:nvSpPr>
          <p:spPr>
            <a:xfrm>
              <a:off x="-300" y="2575380"/>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87" name="Google Shape;387;p30"/>
            <p:cNvSpPr/>
            <p:nvPr/>
          </p:nvSpPr>
          <p:spPr>
            <a:xfrm>
              <a:off x="-300" y="3605532"/>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88" name="Google Shape;388;p30"/>
            <p:cNvSpPr/>
            <p:nvPr/>
          </p:nvSpPr>
          <p:spPr>
            <a:xfrm>
              <a:off x="-300" y="4120608"/>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30"/>
            <p:cNvSpPr/>
            <p:nvPr/>
          </p:nvSpPr>
          <p:spPr>
            <a:xfrm>
              <a:off x="507600" y="57"/>
              <a:ext cx="507300" cy="507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90" name="Google Shape;390;p30"/>
            <p:cNvSpPr/>
            <p:nvPr/>
          </p:nvSpPr>
          <p:spPr>
            <a:xfrm rot="-5400000">
              <a:off x="20311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30"/>
            <p:cNvSpPr/>
            <p:nvPr/>
          </p:nvSpPr>
          <p:spPr>
            <a:xfrm rot="-5400000">
              <a:off x="10150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30"/>
            <p:cNvSpPr/>
            <p:nvPr/>
          </p:nvSpPr>
          <p:spPr>
            <a:xfrm rot="-5400000">
              <a:off x="1523103"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93" name="Google Shape;393;p30"/>
            <p:cNvSpPr/>
            <p:nvPr/>
          </p:nvSpPr>
          <p:spPr>
            <a:xfrm rot="-5400000">
              <a:off x="2539203"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94" name="Google Shape;394;p30"/>
            <p:cNvSpPr/>
            <p:nvPr/>
          </p:nvSpPr>
          <p:spPr>
            <a:xfrm rot="-5400000">
              <a:off x="40633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30"/>
            <p:cNvSpPr/>
            <p:nvPr/>
          </p:nvSpPr>
          <p:spPr>
            <a:xfrm rot="-5400000">
              <a:off x="3047253"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30"/>
            <p:cNvSpPr/>
            <p:nvPr/>
          </p:nvSpPr>
          <p:spPr>
            <a:xfrm rot="-5400000">
              <a:off x="35553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97" name="Google Shape;397;p30"/>
            <p:cNvSpPr/>
            <p:nvPr/>
          </p:nvSpPr>
          <p:spPr>
            <a:xfrm rot="-5400000">
              <a:off x="45714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98" name="Google Shape;398;p30"/>
            <p:cNvSpPr/>
            <p:nvPr/>
          </p:nvSpPr>
          <p:spPr>
            <a:xfrm rot="-5400000">
              <a:off x="50794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30"/>
            <p:cNvSpPr/>
            <p:nvPr/>
          </p:nvSpPr>
          <p:spPr>
            <a:xfrm rot="-5400000">
              <a:off x="55875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0" name="Google Shape;400;p30"/>
            <p:cNvSpPr/>
            <p:nvPr/>
          </p:nvSpPr>
          <p:spPr>
            <a:xfrm rot="-5400000">
              <a:off x="60955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30"/>
            <p:cNvSpPr/>
            <p:nvPr/>
          </p:nvSpPr>
          <p:spPr>
            <a:xfrm rot="-5400000">
              <a:off x="66036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2" name="Google Shape;402;p30"/>
            <p:cNvSpPr/>
            <p:nvPr/>
          </p:nvSpPr>
          <p:spPr>
            <a:xfrm rot="-5400000">
              <a:off x="71116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30"/>
            <p:cNvSpPr/>
            <p:nvPr/>
          </p:nvSpPr>
          <p:spPr>
            <a:xfrm rot="-5400000">
              <a:off x="7619704" y="-254"/>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4" name="Google Shape;404;p30"/>
            <p:cNvSpPr/>
            <p:nvPr/>
          </p:nvSpPr>
          <p:spPr>
            <a:xfrm rot="-5400000">
              <a:off x="8127754" y="-254"/>
              <a:ext cx="507600" cy="507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30"/>
            <p:cNvSpPr/>
            <p:nvPr/>
          </p:nvSpPr>
          <p:spPr>
            <a:xfrm rot="-5400000">
              <a:off x="8635804" y="-238"/>
              <a:ext cx="507600" cy="5079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6" name="Google Shape;406;p30"/>
            <p:cNvSpPr/>
            <p:nvPr/>
          </p:nvSpPr>
          <p:spPr>
            <a:xfrm rot="10800000">
              <a:off x="8636100" y="3605532"/>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30"/>
            <p:cNvSpPr/>
            <p:nvPr/>
          </p:nvSpPr>
          <p:spPr>
            <a:xfrm rot="10800000">
              <a:off x="8636100" y="4120608"/>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8" name="Google Shape;408;p30"/>
            <p:cNvSpPr/>
            <p:nvPr/>
          </p:nvSpPr>
          <p:spPr>
            <a:xfrm rot="10800000">
              <a:off x="8636100" y="3090456"/>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09" name="Google Shape;409;p30"/>
            <p:cNvSpPr/>
            <p:nvPr/>
          </p:nvSpPr>
          <p:spPr>
            <a:xfrm rot="10800000">
              <a:off x="8636100" y="1545228"/>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30"/>
            <p:cNvSpPr/>
            <p:nvPr/>
          </p:nvSpPr>
          <p:spPr>
            <a:xfrm rot="10800000">
              <a:off x="8636100" y="2575380"/>
              <a:ext cx="507900" cy="5151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30"/>
            <p:cNvSpPr/>
            <p:nvPr/>
          </p:nvSpPr>
          <p:spPr>
            <a:xfrm rot="10800000">
              <a:off x="8636100" y="2060304"/>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12" name="Google Shape;412;p30"/>
            <p:cNvSpPr/>
            <p:nvPr/>
          </p:nvSpPr>
          <p:spPr>
            <a:xfrm rot="10800000">
              <a:off x="8636100" y="1030152"/>
              <a:ext cx="507900" cy="5151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413" name="Google Shape;413;p30"/>
            <p:cNvSpPr/>
            <p:nvPr/>
          </p:nvSpPr>
          <p:spPr>
            <a:xfrm rot="10800000">
              <a:off x="8636100" y="504275"/>
              <a:ext cx="507900" cy="5259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14" name="Google Shape;414;p30"/>
          <p:cNvSpPr txBox="1"/>
          <p:nvPr>
            <p:ph type="title"/>
          </p:nvPr>
        </p:nvSpPr>
        <p:spPr>
          <a:xfrm>
            <a:off x="1319000" y="942200"/>
            <a:ext cx="6660900" cy="11232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5" name="Google Shape;415;p30"/>
          <p:cNvSpPr txBox="1"/>
          <p:nvPr>
            <p:ph idx="1" type="body"/>
          </p:nvPr>
        </p:nvSpPr>
        <p:spPr>
          <a:xfrm>
            <a:off x="885050" y="2505325"/>
            <a:ext cx="7528800" cy="172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TITLE_ONLY_3">
    <p:spTree>
      <p:nvGrpSpPr>
        <p:cNvPr id="416" name="Shape 416"/>
        <p:cNvGrpSpPr/>
        <p:nvPr/>
      </p:nvGrpSpPr>
      <p:grpSpPr>
        <a:xfrm>
          <a:off x="0" y="0"/>
          <a:ext cx="0" cy="0"/>
          <a:chOff x="0" y="0"/>
          <a:chExt cx="0" cy="0"/>
        </a:xfrm>
      </p:grpSpPr>
      <p:sp>
        <p:nvSpPr>
          <p:cNvPr id="417" name="Google Shape;41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18" name="Google Shape;418;p31"/>
          <p:cNvGrpSpPr/>
          <p:nvPr/>
        </p:nvGrpSpPr>
        <p:grpSpPr>
          <a:xfrm>
            <a:off x="0" y="-125"/>
            <a:ext cx="9144300" cy="5143500"/>
            <a:chOff x="0" y="-125"/>
            <a:chExt cx="9144300" cy="5143500"/>
          </a:xfrm>
        </p:grpSpPr>
        <p:sp>
          <p:nvSpPr>
            <p:cNvPr id="419" name="Google Shape;419;p31"/>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20" name="Google Shape;420;p31"/>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21" name="Google Shape;421;p31"/>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22" name="Google Shape;422;p31"/>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423" name="Google Shape;423;p31"/>
          <p:cNvSpPr txBox="1"/>
          <p:nvPr>
            <p:ph type="title"/>
          </p:nvPr>
        </p:nvSpPr>
        <p:spPr>
          <a:xfrm>
            <a:off x="433550" y="541825"/>
            <a:ext cx="8316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ONLY_3_1">
    <p:spTree>
      <p:nvGrpSpPr>
        <p:cNvPr id="424" name="Shape 424"/>
        <p:cNvGrpSpPr/>
        <p:nvPr/>
      </p:nvGrpSpPr>
      <p:grpSpPr>
        <a:xfrm>
          <a:off x="0" y="0"/>
          <a:ext cx="0" cy="0"/>
          <a:chOff x="0" y="0"/>
          <a:chExt cx="0" cy="0"/>
        </a:xfrm>
      </p:grpSpPr>
      <p:sp>
        <p:nvSpPr>
          <p:cNvPr id="425" name="Google Shape;42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26" name="Google Shape;426;p32"/>
          <p:cNvGrpSpPr/>
          <p:nvPr/>
        </p:nvGrpSpPr>
        <p:grpSpPr>
          <a:xfrm>
            <a:off x="0" y="-125"/>
            <a:ext cx="9144300" cy="5143500"/>
            <a:chOff x="0" y="-125"/>
            <a:chExt cx="9144300" cy="5143500"/>
          </a:xfrm>
        </p:grpSpPr>
        <p:sp>
          <p:nvSpPr>
            <p:cNvPr id="427" name="Google Shape;427;p32"/>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28" name="Google Shape;428;p32"/>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29" name="Google Shape;429;p32"/>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30" name="Google Shape;430;p32"/>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431" name="Google Shape;431;p32"/>
          <p:cNvSpPr txBox="1"/>
          <p:nvPr>
            <p:ph type="title"/>
          </p:nvPr>
        </p:nvSpPr>
        <p:spPr>
          <a:xfrm>
            <a:off x="433550" y="541825"/>
            <a:ext cx="8316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2" name="Google Shape;432;p32"/>
          <p:cNvSpPr txBox="1"/>
          <p:nvPr>
            <p:ph idx="1" type="body"/>
          </p:nvPr>
        </p:nvSpPr>
        <p:spPr>
          <a:xfrm>
            <a:off x="599900" y="149267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3_1_1">
    <p:spTree>
      <p:nvGrpSpPr>
        <p:cNvPr id="433" name="Shape 433"/>
        <p:cNvGrpSpPr/>
        <p:nvPr/>
      </p:nvGrpSpPr>
      <p:grpSpPr>
        <a:xfrm>
          <a:off x="0" y="0"/>
          <a:ext cx="0" cy="0"/>
          <a:chOff x="0" y="0"/>
          <a:chExt cx="0" cy="0"/>
        </a:xfrm>
      </p:grpSpPr>
      <p:sp>
        <p:nvSpPr>
          <p:cNvPr id="434" name="Google Shape;43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35" name="Google Shape;435;p33"/>
          <p:cNvGrpSpPr/>
          <p:nvPr/>
        </p:nvGrpSpPr>
        <p:grpSpPr>
          <a:xfrm>
            <a:off x="0" y="-125"/>
            <a:ext cx="9144300" cy="5143500"/>
            <a:chOff x="0" y="-125"/>
            <a:chExt cx="9144300" cy="5143500"/>
          </a:xfrm>
        </p:grpSpPr>
        <p:sp>
          <p:nvSpPr>
            <p:cNvPr id="436" name="Google Shape;436;p33"/>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37" name="Google Shape;437;p33"/>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38" name="Google Shape;438;p33"/>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39" name="Google Shape;439;p33"/>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440" name="Google Shape;440;p33"/>
          <p:cNvSpPr txBox="1"/>
          <p:nvPr>
            <p:ph type="title"/>
          </p:nvPr>
        </p:nvSpPr>
        <p:spPr>
          <a:xfrm>
            <a:off x="433550" y="541825"/>
            <a:ext cx="8316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41" name="Google Shape;441;p33"/>
          <p:cNvSpPr txBox="1"/>
          <p:nvPr>
            <p:ph idx="1" type="body"/>
          </p:nvPr>
        </p:nvSpPr>
        <p:spPr>
          <a:xfrm>
            <a:off x="599900" y="149267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42" name="Google Shape;442;p33"/>
          <p:cNvSpPr txBox="1"/>
          <p:nvPr>
            <p:ph idx="2" type="body"/>
          </p:nvPr>
        </p:nvSpPr>
        <p:spPr>
          <a:xfrm>
            <a:off x="4853300" y="1492675"/>
            <a:ext cx="3755400" cy="215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ONLY_2">
    <p:spTree>
      <p:nvGrpSpPr>
        <p:cNvPr id="443" name="Shape 443"/>
        <p:cNvGrpSpPr/>
        <p:nvPr/>
      </p:nvGrpSpPr>
      <p:grpSpPr>
        <a:xfrm>
          <a:off x="0" y="0"/>
          <a:ext cx="0" cy="0"/>
          <a:chOff x="0" y="0"/>
          <a:chExt cx="0" cy="0"/>
        </a:xfrm>
      </p:grpSpPr>
      <p:sp>
        <p:nvSpPr>
          <p:cNvPr id="444" name="Google Shape;44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45" name="Google Shape;445;p34"/>
          <p:cNvGrpSpPr/>
          <p:nvPr/>
        </p:nvGrpSpPr>
        <p:grpSpPr>
          <a:xfrm>
            <a:off x="0" y="-125"/>
            <a:ext cx="9144300" cy="5143500"/>
            <a:chOff x="0" y="-125"/>
            <a:chExt cx="9144300" cy="5143500"/>
          </a:xfrm>
        </p:grpSpPr>
        <p:sp>
          <p:nvSpPr>
            <p:cNvPr id="446" name="Google Shape;446;p34"/>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47" name="Google Shape;447;p34"/>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48" name="Google Shape;448;p34"/>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49" name="Google Shape;449;p34"/>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TITLE_ONLY_2_1">
    <p:spTree>
      <p:nvGrpSpPr>
        <p:cNvPr id="450" name="Shape 450"/>
        <p:cNvGrpSpPr/>
        <p:nvPr/>
      </p:nvGrpSpPr>
      <p:grpSpPr>
        <a:xfrm>
          <a:off x="0" y="0"/>
          <a:ext cx="0" cy="0"/>
          <a:chOff x="0" y="0"/>
          <a:chExt cx="0" cy="0"/>
        </a:xfrm>
      </p:grpSpPr>
      <p:sp>
        <p:nvSpPr>
          <p:cNvPr id="451" name="Google Shape;451;p35"/>
          <p:cNvSpPr/>
          <p:nvPr>
            <p:ph idx="2" type="pic"/>
          </p:nvPr>
        </p:nvSpPr>
        <p:spPr>
          <a:xfrm>
            <a:off x="86925" y="86600"/>
            <a:ext cx="8970600" cy="4970100"/>
          </a:xfrm>
          <a:prstGeom prst="rect">
            <a:avLst/>
          </a:prstGeom>
          <a:noFill/>
          <a:ln>
            <a:noFill/>
          </a:ln>
        </p:spPr>
      </p:sp>
      <p:sp>
        <p:nvSpPr>
          <p:cNvPr id="452" name="Google Shape;45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53" name="Google Shape;453;p35"/>
          <p:cNvGrpSpPr/>
          <p:nvPr/>
        </p:nvGrpSpPr>
        <p:grpSpPr>
          <a:xfrm>
            <a:off x="0" y="-125"/>
            <a:ext cx="9144300" cy="5143500"/>
            <a:chOff x="0" y="-125"/>
            <a:chExt cx="9144300" cy="5143500"/>
          </a:xfrm>
        </p:grpSpPr>
        <p:sp>
          <p:nvSpPr>
            <p:cNvPr id="454" name="Google Shape;454;p35"/>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55" name="Google Shape;455;p35"/>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56" name="Google Shape;456;p35"/>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57" name="Google Shape;457;p35"/>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TITLE_ONLY_2_1_1">
    <p:spTree>
      <p:nvGrpSpPr>
        <p:cNvPr id="458" name="Shape 458"/>
        <p:cNvGrpSpPr/>
        <p:nvPr/>
      </p:nvGrpSpPr>
      <p:grpSpPr>
        <a:xfrm>
          <a:off x="0" y="0"/>
          <a:ext cx="0" cy="0"/>
          <a:chOff x="0" y="0"/>
          <a:chExt cx="0" cy="0"/>
        </a:xfrm>
      </p:grpSpPr>
      <p:grpSp>
        <p:nvGrpSpPr>
          <p:cNvPr id="459" name="Google Shape;459;p36"/>
          <p:cNvGrpSpPr/>
          <p:nvPr/>
        </p:nvGrpSpPr>
        <p:grpSpPr>
          <a:xfrm>
            <a:off x="0" y="-125"/>
            <a:ext cx="9144300" cy="5143500"/>
            <a:chOff x="0" y="-125"/>
            <a:chExt cx="9144300" cy="5143500"/>
          </a:xfrm>
        </p:grpSpPr>
        <p:sp>
          <p:nvSpPr>
            <p:cNvPr id="460" name="Google Shape;460;p36"/>
            <p:cNvSpPr/>
            <p:nvPr/>
          </p:nvSpPr>
          <p:spPr>
            <a:xfrm>
              <a:off x="0" y="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61" name="Google Shape;461;p36"/>
            <p:cNvSpPr/>
            <p:nvPr/>
          </p:nvSpPr>
          <p:spPr>
            <a:xfrm>
              <a:off x="0" y="5051800"/>
              <a:ext cx="91440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62" name="Google Shape;462;p36"/>
            <p:cNvSpPr/>
            <p:nvPr/>
          </p:nvSpPr>
          <p:spPr>
            <a:xfrm rot="-5400000">
              <a:off x="-25260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63" name="Google Shape;463;p36"/>
            <p:cNvSpPr/>
            <p:nvPr/>
          </p:nvSpPr>
          <p:spPr>
            <a:xfrm rot="-5400000">
              <a:off x="6526800" y="2525875"/>
              <a:ext cx="5143500" cy="91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464" name="Google Shape;46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5" name="Google Shape;465;p36"/>
          <p:cNvSpPr/>
          <p:nvPr/>
        </p:nvSpPr>
        <p:spPr>
          <a:xfrm>
            <a:off x="93700" y="1076175"/>
            <a:ext cx="2991600" cy="132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66" name="Google Shape;466;p36"/>
          <p:cNvSpPr/>
          <p:nvPr/>
        </p:nvSpPr>
        <p:spPr>
          <a:xfrm>
            <a:off x="3085137" y="1076175"/>
            <a:ext cx="2991600" cy="132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67" name="Google Shape;467;p36"/>
          <p:cNvSpPr/>
          <p:nvPr/>
        </p:nvSpPr>
        <p:spPr>
          <a:xfrm>
            <a:off x="6076575" y="1076175"/>
            <a:ext cx="2991600" cy="132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68" name="Google Shape;468;p36"/>
          <p:cNvSpPr/>
          <p:nvPr/>
        </p:nvSpPr>
        <p:spPr>
          <a:xfrm>
            <a:off x="93700" y="2403242"/>
            <a:ext cx="2991600" cy="132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69" name="Google Shape;469;p36"/>
          <p:cNvSpPr/>
          <p:nvPr/>
        </p:nvSpPr>
        <p:spPr>
          <a:xfrm>
            <a:off x="3085137" y="2403242"/>
            <a:ext cx="2991600" cy="132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70" name="Google Shape;470;p36"/>
          <p:cNvSpPr/>
          <p:nvPr/>
        </p:nvSpPr>
        <p:spPr>
          <a:xfrm>
            <a:off x="6076575" y="2403242"/>
            <a:ext cx="2991600" cy="132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71" name="Google Shape;471;p36"/>
          <p:cNvSpPr/>
          <p:nvPr/>
        </p:nvSpPr>
        <p:spPr>
          <a:xfrm>
            <a:off x="93700" y="3729768"/>
            <a:ext cx="2991600" cy="132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72" name="Google Shape;472;p36"/>
          <p:cNvSpPr/>
          <p:nvPr/>
        </p:nvSpPr>
        <p:spPr>
          <a:xfrm>
            <a:off x="3085137" y="3729768"/>
            <a:ext cx="2991600" cy="132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73" name="Google Shape;473;p36"/>
          <p:cNvSpPr/>
          <p:nvPr/>
        </p:nvSpPr>
        <p:spPr>
          <a:xfrm>
            <a:off x="6076575" y="3729768"/>
            <a:ext cx="2991600" cy="132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Light"/>
              <a:ea typeface="Lexend Light"/>
              <a:cs typeface="Lexend Light"/>
              <a:sym typeface="Lexend Light"/>
            </a:endParaRPr>
          </a:p>
        </p:txBody>
      </p:sp>
      <p:sp>
        <p:nvSpPr>
          <p:cNvPr id="474" name="Google Shape;474;p36"/>
          <p:cNvSpPr txBox="1"/>
          <p:nvPr>
            <p:ph type="title"/>
          </p:nvPr>
        </p:nvSpPr>
        <p:spPr>
          <a:xfrm>
            <a:off x="408650" y="193950"/>
            <a:ext cx="83319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75" name="Google Shape;475;p36"/>
          <p:cNvSpPr/>
          <p:nvPr>
            <p:ph idx="2" type="pic"/>
          </p:nvPr>
        </p:nvSpPr>
        <p:spPr>
          <a:xfrm>
            <a:off x="205750" y="1171125"/>
            <a:ext cx="2745900" cy="1122000"/>
          </a:xfrm>
          <a:prstGeom prst="rect">
            <a:avLst/>
          </a:prstGeom>
          <a:noFill/>
          <a:ln>
            <a:noFill/>
          </a:ln>
        </p:spPr>
      </p:sp>
      <p:sp>
        <p:nvSpPr>
          <p:cNvPr id="476" name="Google Shape;476;p36"/>
          <p:cNvSpPr/>
          <p:nvPr>
            <p:ph idx="3" type="pic"/>
          </p:nvPr>
        </p:nvSpPr>
        <p:spPr>
          <a:xfrm>
            <a:off x="3207988" y="1171125"/>
            <a:ext cx="2745900" cy="1122000"/>
          </a:xfrm>
          <a:prstGeom prst="rect">
            <a:avLst/>
          </a:prstGeom>
          <a:noFill/>
          <a:ln>
            <a:noFill/>
          </a:ln>
        </p:spPr>
      </p:sp>
      <p:sp>
        <p:nvSpPr>
          <p:cNvPr id="477" name="Google Shape;477;p36"/>
          <p:cNvSpPr/>
          <p:nvPr>
            <p:ph idx="4" type="pic"/>
          </p:nvPr>
        </p:nvSpPr>
        <p:spPr>
          <a:xfrm>
            <a:off x="6210188" y="1171125"/>
            <a:ext cx="2745900" cy="1122000"/>
          </a:xfrm>
          <a:prstGeom prst="rect">
            <a:avLst/>
          </a:prstGeom>
          <a:noFill/>
          <a:ln>
            <a:noFill/>
          </a:ln>
        </p:spPr>
      </p:sp>
      <p:sp>
        <p:nvSpPr>
          <p:cNvPr id="478" name="Google Shape;478;p36"/>
          <p:cNvSpPr/>
          <p:nvPr>
            <p:ph idx="5" type="pic"/>
          </p:nvPr>
        </p:nvSpPr>
        <p:spPr>
          <a:xfrm>
            <a:off x="205750" y="2505575"/>
            <a:ext cx="2745900" cy="1122000"/>
          </a:xfrm>
          <a:prstGeom prst="rect">
            <a:avLst/>
          </a:prstGeom>
          <a:noFill/>
          <a:ln>
            <a:noFill/>
          </a:ln>
        </p:spPr>
      </p:sp>
      <p:sp>
        <p:nvSpPr>
          <p:cNvPr id="479" name="Google Shape;479;p36"/>
          <p:cNvSpPr/>
          <p:nvPr>
            <p:ph idx="6" type="pic"/>
          </p:nvPr>
        </p:nvSpPr>
        <p:spPr>
          <a:xfrm>
            <a:off x="3207988" y="2505575"/>
            <a:ext cx="2745900" cy="1122000"/>
          </a:xfrm>
          <a:prstGeom prst="rect">
            <a:avLst/>
          </a:prstGeom>
          <a:noFill/>
          <a:ln>
            <a:noFill/>
          </a:ln>
        </p:spPr>
      </p:sp>
      <p:sp>
        <p:nvSpPr>
          <p:cNvPr id="480" name="Google Shape;480;p36"/>
          <p:cNvSpPr/>
          <p:nvPr>
            <p:ph idx="7" type="pic"/>
          </p:nvPr>
        </p:nvSpPr>
        <p:spPr>
          <a:xfrm>
            <a:off x="6210188" y="2505575"/>
            <a:ext cx="2745900" cy="1122000"/>
          </a:xfrm>
          <a:prstGeom prst="rect">
            <a:avLst/>
          </a:prstGeom>
          <a:noFill/>
          <a:ln>
            <a:noFill/>
          </a:ln>
        </p:spPr>
      </p:sp>
      <p:sp>
        <p:nvSpPr>
          <p:cNvPr id="481" name="Google Shape;481;p36"/>
          <p:cNvSpPr/>
          <p:nvPr>
            <p:ph idx="8" type="pic"/>
          </p:nvPr>
        </p:nvSpPr>
        <p:spPr>
          <a:xfrm>
            <a:off x="205750" y="3840575"/>
            <a:ext cx="2745900" cy="1122000"/>
          </a:xfrm>
          <a:prstGeom prst="rect">
            <a:avLst/>
          </a:prstGeom>
          <a:noFill/>
          <a:ln>
            <a:noFill/>
          </a:ln>
        </p:spPr>
      </p:sp>
      <p:sp>
        <p:nvSpPr>
          <p:cNvPr id="482" name="Google Shape;482;p36"/>
          <p:cNvSpPr/>
          <p:nvPr>
            <p:ph idx="9" type="pic"/>
          </p:nvPr>
        </p:nvSpPr>
        <p:spPr>
          <a:xfrm>
            <a:off x="3207988" y="3840575"/>
            <a:ext cx="2745900" cy="1122000"/>
          </a:xfrm>
          <a:prstGeom prst="rect">
            <a:avLst/>
          </a:prstGeom>
          <a:noFill/>
          <a:ln>
            <a:noFill/>
          </a:ln>
        </p:spPr>
      </p:sp>
      <p:sp>
        <p:nvSpPr>
          <p:cNvPr id="483" name="Google Shape;483;p36"/>
          <p:cNvSpPr/>
          <p:nvPr>
            <p:ph idx="13" type="pic"/>
          </p:nvPr>
        </p:nvSpPr>
        <p:spPr>
          <a:xfrm>
            <a:off x="6210188" y="3840575"/>
            <a:ext cx="2745900" cy="1122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ONLY_1">
    <p:spTree>
      <p:nvGrpSpPr>
        <p:cNvPr id="484" name="Shape 484"/>
        <p:cNvGrpSpPr/>
        <p:nvPr/>
      </p:nvGrpSpPr>
      <p:grpSpPr>
        <a:xfrm>
          <a:off x="0" y="0"/>
          <a:ext cx="0" cy="0"/>
          <a:chOff x="0" y="0"/>
          <a:chExt cx="0" cy="0"/>
        </a:xfrm>
      </p:grpSpPr>
      <p:sp>
        <p:nvSpPr>
          <p:cNvPr id="485" name="Google Shape;48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86" name="Google Shape;486;p37"/>
          <p:cNvGrpSpPr/>
          <p:nvPr/>
        </p:nvGrpSpPr>
        <p:grpSpPr>
          <a:xfrm>
            <a:off x="0" y="-125"/>
            <a:ext cx="9144300" cy="5143500"/>
            <a:chOff x="0" y="-125"/>
            <a:chExt cx="9144300" cy="5143500"/>
          </a:xfrm>
        </p:grpSpPr>
        <p:sp>
          <p:nvSpPr>
            <p:cNvPr id="487" name="Google Shape;487;p37"/>
            <p:cNvSpPr/>
            <p:nvPr/>
          </p:nvSpPr>
          <p:spPr>
            <a:xfrm>
              <a:off x="0" y="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88" name="Google Shape;488;p37"/>
            <p:cNvSpPr/>
            <p:nvPr/>
          </p:nvSpPr>
          <p:spPr>
            <a:xfrm>
              <a:off x="0" y="505180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89" name="Google Shape;489;p37"/>
            <p:cNvSpPr/>
            <p:nvPr/>
          </p:nvSpPr>
          <p:spPr>
            <a:xfrm rot="-5400000">
              <a:off x="-25260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90" name="Google Shape;490;p37"/>
            <p:cNvSpPr/>
            <p:nvPr/>
          </p:nvSpPr>
          <p:spPr>
            <a:xfrm rot="-5400000">
              <a:off x="65268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491" name="Google Shape;491;p37"/>
          <p:cNvSpPr txBox="1"/>
          <p:nvPr>
            <p:ph type="title"/>
          </p:nvPr>
        </p:nvSpPr>
        <p:spPr>
          <a:xfrm>
            <a:off x="433550" y="541825"/>
            <a:ext cx="8316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ONLY_1_1_2">
    <p:spTree>
      <p:nvGrpSpPr>
        <p:cNvPr id="492" name="Shape 492"/>
        <p:cNvGrpSpPr/>
        <p:nvPr/>
      </p:nvGrpSpPr>
      <p:grpSpPr>
        <a:xfrm>
          <a:off x="0" y="0"/>
          <a:ext cx="0" cy="0"/>
          <a:chOff x="0" y="0"/>
          <a:chExt cx="0" cy="0"/>
        </a:xfrm>
      </p:grpSpPr>
      <p:sp>
        <p:nvSpPr>
          <p:cNvPr id="493" name="Google Shape;493;p38"/>
          <p:cNvSpPr/>
          <p:nvPr/>
        </p:nvSpPr>
        <p:spPr>
          <a:xfrm>
            <a:off x="332700" y="1182025"/>
            <a:ext cx="4239300" cy="12051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Lorem ipsum dolor sit amet, consectetur adipiscing elit. Nunc vitae ultricies tortor. Pellentesque rhoncus congue mauris, vitae pretium congue nibh rutrum eget.</a:t>
            </a:r>
            <a:endParaRPr sz="1200">
              <a:solidFill>
                <a:schemeClr val="accent1"/>
              </a:solidFill>
              <a:latin typeface="Lexend Light"/>
              <a:ea typeface="Lexend Light"/>
              <a:cs typeface="Lexend Light"/>
              <a:sym typeface="Lexend Light"/>
            </a:endParaRPr>
          </a:p>
        </p:txBody>
      </p:sp>
      <p:sp>
        <p:nvSpPr>
          <p:cNvPr id="494" name="Google Shape;49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5" name="Google Shape;495;p38"/>
          <p:cNvSpPr txBox="1"/>
          <p:nvPr>
            <p:ph type="title"/>
          </p:nvPr>
        </p:nvSpPr>
        <p:spPr>
          <a:xfrm>
            <a:off x="265500" y="297100"/>
            <a:ext cx="8471100" cy="737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6" name="Google Shape;496;p38"/>
          <p:cNvSpPr txBox="1"/>
          <p:nvPr>
            <p:ph idx="1" type="subTitle"/>
          </p:nvPr>
        </p:nvSpPr>
        <p:spPr>
          <a:xfrm>
            <a:off x="464700" y="1297480"/>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grpSp>
        <p:nvGrpSpPr>
          <p:cNvPr id="497" name="Google Shape;497;p38"/>
          <p:cNvGrpSpPr/>
          <p:nvPr/>
        </p:nvGrpSpPr>
        <p:grpSpPr>
          <a:xfrm>
            <a:off x="0" y="-125"/>
            <a:ext cx="9144300" cy="5143500"/>
            <a:chOff x="0" y="-125"/>
            <a:chExt cx="9144300" cy="5143500"/>
          </a:xfrm>
        </p:grpSpPr>
        <p:sp>
          <p:nvSpPr>
            <p:cNvPr id="498" name="Google Shape;498;p38"/>
            <p:cNvSpPr/>
            <p:nvPr/>
          </p:nvSpPr>
          <p:spPr>
            <a:xfrm>
              <a:off x="0" y="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499" name="Google Shape;499;p38"/>
            <p:cNvSpPr/>
            <p:nvPr/>
          </p:nvSpPr>
          <p:spPr>
            <a:xfrm>
              <a:off x="0" y="505180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00" name="Google Shape;500;p38"/>
            <p:cNvSpPr/>
            <p:nvPr/>
          </p:nvSpPr>
          <p:spPr>
            <a:xfrm rot="-5400000">
              <a:off x="-25260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01" name="Google Shape;501;p38"/>
            <p:cNvSpPr/>
            <p:nvPr/>
          </p:nvSpPr>
          <p:spPr>
            <a:xfrm rot="-5400000">
              <a:off x="65268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502" name="Google Shape;502;p38"/>
          <p:cNvSpPr/>
          <p:nvPr/>
        </p:nvSpPr>
        <p:spPr>
          <a:xfrm>
            <a:off x="4572000" y="1182025"/>
            <a:ext cx="4239300" cy="12678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accent1"/>
              </a:solidFill>
              <a:latin typeface="Lexend Light"/>
              <a:ea typeface="Lexend Light"/>
              <a:cs typeface="Lexend Light"/>
              <a:sym typeface="Lexend Light"/>
            </a:endParaRPr>
          </a:p>
        </p:txBody>
      </p:sp>
      <p:sp>
        <p:nvSpPr>
          <p:cNvPr id="503" name="Google Shape;503;p38"/>
          <p:cNvSpPr txBox="1"/>
          <p:nvPr>
            <p:ph idx="2" type="subTitle"/>
          </p:nvPr>
        </p:nvSpPr>
        <p:spPr>
          <a:xfrm>
            <a:off x="4724550" y="1297480"/>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04" name="Google Shape;504;p38"/>
          <p:cNvSpPr/>
          <p:nvPr/>
        </p:nvSpPr>
        <p:spPr>
          <a:xfrm>
            <a:off x="332700" y="2386993"/>
            <a:ext cx="4239300" cy="12051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accent1"/>
              </a:solidFill>
              <a:latin typeface="Lexend Light"/>
              <a:ea typeface="Lexend Light"/>
              <a:cs typeface="Lexend Light"/>
              <a:sym typeface="Lexend Light"/>
            </a:endParaRPr>
          </a:p>
        </p:txBody>
      </p:sp>
      <p:sp>
        <p:nvSpPr>
          <p:cNvPr id="505" name="Google Shape;505;p38"/>
          <p:cNvSpPr txBox="1"/>
          <p:nvPr>
            <p:ph idx="3" type="subTitle"/>
          </p:nvPr>
        </p:nvSpPr>
        <p:spPr>
          <a:xfrm>
            <a:off x="464700" y="2502449"/>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06" name="Google Shape;506;p38"/>
          <p:cNvSpPr/>
          <p:nvPr/>
        </p:nvSpPr>
        <p:spPr>
          <a:xfrm>
            <a:off x="4572000" y="2386993"/>
            <a:ext cx="4239300" cy="12051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Lorem ipsum dolor sit amet, consectetur adipiscing elit. Nunc vitae ultricies tortor. Pellentesque rhoncus congue mauris, vitae pretium congue nibh rutrum eget.</a:t>
            </a:r>
            <a:endParaRPr sz="1200">
              <a:solidFill>
                <a:schemeClr val="accent1"/>
              </a:solidFill>
              <a:latin typeface="Lexend Light"/>
              <a:ea typeface="Lexend Light"/>
              <a:cs typeface="Lexend Light"/>
              <a:sym typeface="Lexend Light"/>
            </a:endParaRPr>
          </a:p>
        </p:txBody>
      </p:sp>
      <p:sp>
        <p:nvSpPr>
          <p:cNvPr id="507" name="Google Shape;507;p38"/>
          <p:cNvSpPr txBox="1"/>
          <p:nvPr>
            <p:ph idx="4" type="subTitle"/>
          </p:nvPr>
        </p:nvSpPr>
        <p:spPr>
          <a:xfrm>
            <a:off x="4704000" y="2502449"/>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08" name="Google Shape;508;p38"/>
          <p:cNvSpPr/>
          <p:nvPr/>
        </p:nvSpPr>
        <p:spPr>
          <a:xfrm>
            <a:off x="332700" y="3591961"/>
            <a:ext cx="4239300" cy="12051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200">
                <a:solidFill>
                  <a:schemeClr val="accent1"/>
                </a:solidFill>
                <a:latin typeface="Lexend Light"/>
                <a:ea typeface="Lexend Light"/>
                <a:cs typeface="Lexend Light"/>
                <a:sym typeface="Lexend Light"/>
              </a:rPr>
              <a:t>Lorem ipsum dolor sit amet, consectetur adipiscing elit. Nunc vitae ultricies tortor. Pellentesque rhoncus congue mauris, vitae pretium congue nibh rutrum eget.</a:t>
            </a:r>
            <a:endParaRPr sz="1200">
              <a:solidFill>
                <a:schemeClr val="accent1"/>
              </a:solidFill>
              <a:latin typeface="Lexend Light"/>
              <a:ea typeface="Lexend Light"/>
              <a:cs typeface="Lexend Light"/>
              <a:sym typeface="Lexend Light"/>
            </a:endParaRPr>
          </a:p>
        </p:txBody>
      </p:sp>
      <p:sp>
        <p:nvSpPr>
          <p:cNvPr id="509" name="Google Shape;509;p38"/>
          <p:cNvSpPr txBox="1"/>
          <p:nvPr>
            <p:ph idx="5" type="subTitle"/>
          </p:nvPr>
        </p:nvSpPr>
        <p:spPr>
          <a:xfrm>
            <a:off x="464700" y="3707417"/>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10" name="Google Shape;510;p38"/>
          <p:cNvSpPr/>
          <p:nvPr/>
        </p:nvSpPr>
        <p:spPr>
          <a:xfrm>
            <a:off x="4572000" y="3591961"/>
            <a:ext cx="4239300" cy="12051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t/>
            </a:r>
            <a:endParaRPr>
              <a:solidFill>
                <a:schemeClr val="accent1"/>
              </a:solidFill>
              <a:latin typeface="Lexend Light"/>
              <a:ea typeface="Lexend Light"/>
              <a:cs typeface="Lexend Light"/>
              <a:sym typeface="Lexend Light"/>
            </a:endParaRPr>
          </a:p>
        </p:txBody>
      </p:sp>
      <p:sp>
        <p:nvSpPr>
          <p:cNvPr id="511" name="Google Shape;511;p38"/>
          <p:cNvSpPr txBox="1"/>
          <p:nvPr>
            <p:ph idx="6" type="subTitle"/>
          </p:nvPr>
        </p:nvSpPr>
        <p:spPr>
          <a:xfrm>
            <a:off x="4724550" y="3707417"/>
            <a:ext cx="3934200" cy="97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TITLE_ONLY_1_1_1">
    <p:spTree>
      <p:nvGrpSpPr>
        <p:cNvPr id="512" name="Shape 512"/>
        <p:cNvGrpSpPr/>
        <p:nvPr/>
      </p:nvGrpSpPr>
      <p:grpSpPr>
        <a:xfrm>
          <a:off x="0" y="0"/>
          <a:ext cx="0" cy="0"/>
          <a:chOff x="0" y="0"/>
          <a:chExt cx="0" cy="0"/>
        </a:xfrm>
      </p:grpSpPr>
      <p:sp>
        <p:nvSpPr>
          <p:cNvPr id="513" name="Google Shape;51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14" name="Google Shape;514;p39"/>
          <p:cNvGrpSpPr/>
          <p:nvPr/>
        </p:nvGrpSpPr>
        <p:grpSpPr>
          <a:xfrm>
            <a:off x="0" y="-125"/>
            <a:ext cx="9144300" cy="5143500"/>
            <a:chOff x="0" y="-125"/>
            <a:chExt cx="9144300" cy="5143500"/>
          </a:xfrm>
        </p:grpSpPr>
        <p:sp>
          <p:nvSpPr>
            <p:cNvPr id="515" name="Google Shape;515;p39"/>
            <p:cNvSpPr/>
            <p:nvPr/>
          </p:nvSpPr>
          <p:spPr>
            <a:xfrm>
              <a:off x="0" y="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16" name="Google Shape;516;p39"/>
            <p:cNvSpPr/>
            <p:nvPr/>
          </p:nvSpPr>
          <p:spPr>
            <a:xfrm>
              <a:off x="0" y="5051800"/>
              <a:ext cx="91440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17" name="Google Shape;517;p39"/>
            <p:cNvSpPr/>
            <p:nvPr/>
          </p:nvSpPr>
          <p:spPr>
            <a:xfrm rot="-5400000">
              <a:off x="-25260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518" name="Google Shape;518;p39"/>
            <p:cNvSpPr/>
            <p:nvPr/>
          </p:nvSpPr>
          <p:spPr>
            <a:xfrm rot="-5400000">
              <a:off x="6526800" y="2525875"/>
              <a:ext cx="5143500" cy="9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grpSp>
      <p:sp>
        <p:nvSpPr>
          <p:cNvPr id="519" name="Google Shape;519;p39"/>
          <p:cNvSpPr txBox="1"/>
          <p:nvPr>
            <p:ph idx="1" type="body"/>
          </p:nvPr>
        </p:nvSpPr>
        <p:spPr>
          <a:xfrm>
            <a:off x="261775" y="4039275"/>
            <a:ext cx="5958300" cy="838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planation 1">
  <p:cSld name="ONE_COLUMN_TEXT">
    <p:bg>
      <p:bgPr>
        <a:solidFill>
          <a:schemeClr val="dk2"/>
        </a:solidFill>
      </p:bgPr>
    </p:bg>
    <p:spTree>
      <p:nvGrpSpPr>
        <p:cNvPr id="520" name="Shape 520"/>
        <p:cNvGrpSpPr/>
        <p:nvPr/>
      </p:nvGrpSpPr>
      <p:grpSpPr>
        <a:xfrm>
          <a:off x="0" y="0"/>
          <a:ext cx="0" cy="0"/>
          <a:chOff x="0" y="0"/>
          <a:chExt cx="0" cy="0"/>
        </a:xfrm>
      </p:grpSpPr>
      <p:sp>
        <p:nvSpPr>
          <p:cNvPr id="521" name="Google Shape;52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22" name="Google Shape;522;p40"/>
          <p:cNvSpPr/>
          <p:nvPr/>
        </p:nvSpPr>
        <p:spPr>
          <a:xfrm>
            <a:off x="0" y="1765150"/>
            <a:ext cx="9144000" cy="33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23" name="Google Shape;523;p40"/>
          <p:cNvSpPr txBox="1"/>
          <p:nvPr>
            <p:ph idx="1" type="body"/>
          </p:nvPr>
        </p:nvSpPr>
        <p:spPr>
          <a:xfrm>
            <a:off x="433550" y="295600"/>
            <a:ext cx="1803300" cy="167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524" name="Google Shape;524;p40"/>
          <p:cNvSpPr txBox="1"/>
          <p:nvPr>
            <p:ph idx="2" type="subTitle"/>
          </p:nvPr>
        </p:nvSpPr>
        <p:spPr>
          <a:xfrm>
            <a:off x="433550" y="2197100"/>
            <a:ext cx="7148400" cy="4827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Spline Sans"/>
              <a:buNone/>
              <a:defRPr b="1" sz="2400">
                <a:latin typeface="Spline Sans"/>
                <a:ea typeface="Spline Sans"/>
                <a:cs typeface="Spline Sans"/>
                <a:sym typeface="Spline Sans"/>
              </a:defRPr>
            </a:lvl1pPr>
            <a:lvl2pPr lvl="1">
              <a:spcBef>
                <a:spcPts val="0"/>
              </a:spcBef>
              <a:spcAft>
                <a:spcPts val="0"/>
              </a:spcAft>
              <a:buSzPts val="2400"/>
              <a:buFont typeface="Spline Sans"/>
              <a:buNone/>
              <a:defRPr b="1" sz="2400">
                <a:latin typeface="Spline Sans"/>
                <a:ea typeface="Spline Sans"/>
                <a:cs typeface="Spline Sans"/>
                <a:sym typeface="Spline Sans"/>
              </a:defRPr>
            </a:lvl2pPr>
            <a:lvl3pPr lvl="2">
              <a:spcBef>
                <a:spcPts val="0"/>
              </a:spcBef>
              <a:spcAft>
                <a:spcPts val="0"/>
              </a:spcAft>
              <a:buSzPts val="2400"/>
              <a:buFont typeface="Spline Sans"/>
              <a:buNone/>
              <a:defRPr b="1" sz="2400">
                <a:latin typeface="Spline Sans"/>
                <a:ea typeface="Spline Sans"/>
                <a:cs typeface="Spline Sans"/>
                <a:sym typeface="Spline Sans"/>
              </a:defRPr>
            </a:lvl3pPr>
            <a:lvl4pPr lvl="3">
              <a:spcBef>
                <a:spcPts val="0"/>
              </a:spcBef>
              <a:spcAft>
                <a:spcPts val="0"/>
              </a:spcAft>
              <a:buSzPts val="2400"/>
              <a:buFont typeface="Spline Sans"/>
              <a:buNone/>
              <a:defRPr b="1" sz="2400">
                <a:latin typeface="Spline Sans"/>
                <a:ea typeface="Spline Sans"/>
                <a:cs typeface="Spline Sans"/>
                <a:sym typeface="Spline Sans"/>
              </a:defRPr>
            </a:lvl4pPr>
            <a:lvl5pPr lvl="4">
              <a:spcBef>
                <a:spcPts val="0"/>
              </a:spcBef>
              <a:spcAft>
                <a:spcPts val="0"/>
              </a:spcAft>
              <a:buSzPts val="2400"/>
              <a:buFont typeface="Spline Sans"/>
              <a:buNone/>
              <a:defRPr b="1" sz="2400">
                <a:latin typeface="Spline Sans"/>
                <a:ea typeface="Spline Sans"/>
                <a:cs typeface="Spline Sans"/>
                <a:sym typeface="Spline Sans"/>
              </a:defRPr>
            </a:lvl5pPr>
            <a:lvl6pPr lvl="5">
              <a:spcBef>
                <a:spcPts val="0"/>
              </a:spcBef>
              <a:spcAft>
                <a:spcPts val="0"/>
              </a:spcAft>
              <a:buSzPts val="2400"/>
              <a:buFont typeface="Spline Sans"/>
              <a:buNone/>
              <a:defRPr b="1" sz="2400">
                <a:latin typeface="Spline Sans"/>
                <a:ea typeface="Spline Sans"/>
                <a:cs typeface="Spline Sans"/>
                <a:sym typeface="Spline Sans"/>
              </a:defRPr>
            </a:lvl6pPr>
            <a:lvl7pPr lvl="6">
              <a:spcBef>
                <a:spcPts val="0"/>
              </a:spcBef>
              <a:spcAft>
                <a:spcPts val="0"/>
              </a:spcAft>
              <a:buSzPts val="2400"/>
              <a:buFont typeface="Spline Sans"/>
              <a:buNone/>
              <a:defRPr b="1" sz="2400">
                <a:latin typeface="Spline Sans"/>
                <a:ea typeface="Spline Sans"/>
                <a:cs typeface="Spline Sans"/>
                <a:sym typeface="Spline Sans"/>
              </a:defRPr>
            </a:lvl7pPr>
            <a:lvl8pPr lvl="7">
              <a:spcBef>
                <a:spcPts val="0"/>
              </a:spcBef>
              <a:spcAft>
                <a:spcPts val="0"/>
              </a:spcAft>
              <a:buSzPts val="2400"/>
              <a:buFont typeface="Spline Sans"/>
              <a:buNone/>
              <a:defRPr b="1" sz="2400">
                <a:latin typeface="Spline Sans"/>
                <a:ea typeface="Spline Sans"/>
                <a:cs typeface="Spline Sans"/>
                <a:sym typeface="Spline Sans"/>
              </a:defRPr>
            </a:lvl8pPr>
            <a:lvl9pPr lvl="8">
              <a:spcBef>
                <a:spcPts val="0"/>
              </a:spcBef>
              <a:spcAft>
                <a:spcPts val="0"/>
              </a:spcAft>
              <a:buSzPts val="2400"/>
              <a:buFont typeface="Spline Sans"/>
              <a:buNone/>
              <a:defRPr b="1" sz="2400">
                <a:latin typeface="Spline Sans"/>
                <a:ea typeface="Spline Sans"/>
                <a:cs typeface="Spline Sans"/>
                <a:sym typeface="Spline Sans"/>
              </a:defRPr>
            </a:lvl9pPr>
          </a:lstStyle>
          <a:p/>
        </p:txBody>
      </p:sp>
      <p:sp>
        <p:nvSpPr>
          <p:cNvPr id="525" name="Google Shape;525;p40"/>
          <p:cNvSpPr txBox="1"/>
          <p:nvPr>
            <p:ph idx="3" type="body"/>
          </p:nvPr>
        </p:nvSpPr>
        <p:spPr>
          <a:xfrm>
            <a:off x="433550" y="2914750"/>
            <a:ext cx="7148400" cy="1748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26" name="Google Shape;526;p40"/>
          <p:cNvSpPr txBox="1"/>
          <p:nvPr>
            <p:ph idx="4" type="body"/>
          </p:nvPr>
        </p:nvSpPr>
        <p:spPr>
          <a:xfrm>
            <a:off x="1181100" y="689575"/>
            <a:ext cx="6934200" cy="1079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27" name="Google Shape;527;p40"/>
          <p:cNvSpPr/>
          <p:nvPr/>
        </p:nvSpPr>
        <p:spPr>
          <a:xfrm>
            <a:off x="537600" y="689575"/>
            <a:ext cx="537900" cy="10791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latin typeface="Spline Sans"/>
              <a:ea typeface="Spline Sans"/>
              <a:cs typeface="Spline Sans"/>
              <a:sym typeface="Spline Sans"/>
            </a:endParaRPr>
          </a:p>
        </p:txBody>
      </p:sp>
      <p:sp>
        <p:nvSpPr>
          <p:cNvPr id="528" name="Google Shape;528;p40"/>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Font typeface="Spline Sans"/>
              <a:buNone/>
              <a:defRPr b="1" sz="2400">
                <a:latin typeface="Spline Sans"/>
                <a:ea typeface="Spline Sans"/>
                <a:cs typeface="Spline Sans"/>
                <a:sym typeface="Spline Sans"/>
              </a:defRPr>
            </a:lvl1pPr>
            <a:lvl2pPr lvl="1">
              <a:spcBef>
                <a:spcPts val="0"/>
              </a:spcBef>
              <a:spcAft>
                <a:spcPts val="0"/>
              </a:spcAft>
              <a:buSzPts val="2800"/>
              <a:buFont typeface="Spline Sans"/>
              <a:buNone/>
              <a:defRPr b="1">
                <a:latin typeface="Spline Sans"/>
                <a:ea typeface="Spline Sans"/>
                <a:cs typeface="Spline Sans"/>
                <a:sym typeface="Spline Sans"/>
              </a:defRPr>
            </a:lvl2pPr>
            <a:lvl3pPr lvl="2">
              <a:spcBef>
                <a:spcPts val="0"/>
              </a:spcBef>
              <a:spcAft>
                <a:spcPts val="0"/>
              </a:spcAft>
              <a:buSzPts val="2800"/>
              <a:buFont typeface="Spline Sans"/>
              <a:buNone/>
              <a:defRPr b="1">
                <a:latin typeface="Spline Sans"/>
                <a:ea typeface="Spline Sans"/>
                <a:cs typeface="Spline Sans"/>
                <a:sym typeface="Spline Sans"/>
              </a:defRPr>
            </a:lvl3pPr>
            <a:lvl4pPr lvl="3">
              <a:spcBef>
                <a:spcPts val="0"/>
              </a:spcBef>
              <a:spcAft>
                <a:spcPts val="0"/>
              </a:spcAft>
              <a:buSzPts val="2800"/>
              <a:buFont typeface="Spline Sans"/>
              <a:buNone/>
              <a:defRPr b="1">
                <a:latin typeface="Spline Sans"/>
                <a:ea typeface="Spline Sans"/>
                <a:cs typeface="Spline Sans"/>
                <a:sym typeface="Spline Sans"/>
              </a:defRPr>
            </a:lvl4pPr>
            <a:lvl5pPr lvl="4">
              <a:spcBef>
                <a:spcPts val="0"/>
              </a:spcBef>
              <a:spcAft>
                <a:spcPts val="0"/>
              </a:spcAft>
              <a:buSzPts val="2800"/>
              <a:buFont typeface="Spline Sans"/>
              <a:buNone/>
              <a:defRPr b="1">
                <a:latin typeface="Spline Sans"/>
                <a:ea typeface="Spline Sans"/>
                <a:cs typeface="Spline Sans"/>
                <a:sym typeface="Spline Sans"/>
              </a:defRPr>
            </a:lvl5pPr>
            <a:lvl6pPr lvl="5">
              <a:spcBef>
                <a:spcPts val="0"/>
              </a:spcBef>
              <a:spcAft>
                <a:spcPts val="0"/>
              </a:spcAft>
              <a:buSzPts val="2800"/>
              <a:buFont typeface="Spline Sans"/>
              <a:buNone/>
              <a:defRPr b="1">
                <a:latin typeface="Spline Sans"/>
                <a:ea typeface="Spline Sans"/>
                <a:cs typeface="Spline Sans"/>
                <a:sym typeface="Spline Sans"/>
              </a:defRPr>
            </a:lvl6pPr>
            <a:lvl7pPr lvl="6">
              <a:spcBef>
                <a:spcPts val="0"/>
              </a:spcBef>
              <a:spcAft>
                <a:spcPts val="0"/>
              </a:spcAft>
              <a:buSzPts val="2800"/>
              <a:buFont typeface="Spline Sans"/>
              <a:buNone/>
              <a:defRPr b="1">
                <a:latin typeface="Spline Sans"/>
                <a:ea typeface="Spline Sans"/>
                <a:cs typeface="Spline Sans"/>
                <a:sym typeface="Spline Sans"/>
              </a:defRPr>
            </a:lvl7pPr>
            <a:lvl8pPr lvl="7">
              <a:spcBef>
                <a:spcPts val="0"/>
              </a:spcBef>
              <a:spcAft>
                <a:spcPts val="0"/>
              </a:spcAft>
              <a:buSzPts val="2800"/>
              <a:buFont typeface="Spline Sans"/>
              <a:buNone/>
              <a:defRPr b="1">
                <a:latin typeface="Spline Sans"/>
                <a:ea typeface="Spline Sans"/>
                <a:cs typeface="Spline Sans"/>
                <a:sym typeface="Spline Sans"/>
              </a:defRPr>
            </a:lvl8pPr>
            <a:lvl9pPr lvl="8">
              <a:spcBef>
                <a:spcPts val="0"/>
              </a:spcBef>
              <a:spcAft>
                <a:spcPts val="0"/>
              </a:spcAft>
              <a:buSzPts val="2800"/>
              <a:buFont typeface="Spline Sans"/>
              <a:buNone/>
              <a:defRPr b="1">
                <a:latin typeface="Spline Sans"/>
                <a:ea typeface="Spline Sans"/>
                <a:cs typeface="Spline Sans"/>
                <a:sym typeface="Spline Sa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planation 2">
  <p:cSld name="ONE_COLUMN_TEXT_1">
    <p:bg>
      <p:bgPr>
        <a:solidFill>
          <a:schemeClr val="dk2"/>
        </a:solidFill>
      </p:bgPr>
    </p:bg>
    <p:spTree>
      <p:nvGrpSpPr>
        <p:cNvPr id="529" name="Shape 529"/>
        <p:cNvGrpSpPr/>
        <p:nvPr/>
      </p:nvGrpSpPr>
      <p:grpSpPr>
        <a:xfrm>
          <a:off x="0" y="0"/>
          <a:ext cx="0" cy="0"/>
          <a:chOff x="0" y="0"/>
          <a:chExt cx="0" cy="0"/>
        </a:xfrm>
      </p:grpSpPr>
      <p:sp>
        <p:nvSpPr>
          <p:cNvPr id="530" name="Google Shape;530;p41"/>
          <p:cNvSpPr/>
          <p:nvPr/>
        </p:nvSpPr>
        <p:spPr>
          <a:xfrm>
            <a:off x="0" y="1227375"/>
            <a:ext cx="9144000" cy="3916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1" name="Google Shape;531;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2" name="Google Shape;532;p41"/>
          <p:cNvSpPr txBox="1"/>
          <p:nvPr>
            <p:ph idx="1" type="body"/>
          </p:nvPr>
        </p:nvSpPr>
        <p:spPr>
          <a:xfrm>
            <a:off x="433550" y="295600"/>
            <a:ext cx="1803300" cy="167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Font typeface="Lexend"/>
              <a:buChar char="●"/>
              <a:defRPr sz="1400">
                <a:latin typeface="Lexend"/>
                <a:ea typeface="Lexend"/>
                <a:cs typeface="Lexend"/>
                <a:sym typeface="Lexend"/>
              </a:defRPr>
            </a:lvl1pPr>
            <a:lvl2pPr indent="-317500" lvl="1" marL="914400">
              <a:spcBef>
                <a:spcPts val="0"/>
              </a:spcBef>
              <a:spcAft>
                <a:spcPts val="0"/>
              </a:spcAft>
              <a:buSzPts val="1400"/>
              <a:buFont typeface="Lexend"/>
              <a:buChar char="○"/>
              <a:defRPr>
                <a:latin typeface="Lexend"/>
                <a:ea typeface="Lexend"/>
                <a:cs typeface="Lexend"/>
                <a:sym typeface="Lexend"/>
              </a:defRPr>
            </a:lvl2pPr>
            <a:lvl3pPr indent="-317500" lvl="2" marL="1371600">
              <a:spcBef>
                <a:spcPts val="0"/>
              </a:spcBef>
              <a:spcAft>
                <a:spcPts val="0"/>
              </a:spcAft>
              <a:buSzPts val="1400"/>
              <a:buFont typeface="Lexend"/>
              <a:buChar char="■"/>
              <a:defRPr>
                <a:latin typeface="Lexend"/>
                <a:ea typeface="Lexend"/>
                <a:cs typeface="Lexend"/>
                <a:sym typeface="Lexend"/>
              </a:defRPr>
            </a:lvl3pPr>
            <a:lvl4pPr indent="-317500" lvl="3" marL="1828800">
              <a:spcBef>
                <a:spcPts val="0"/>
              </a:spcBef>
              <a:spcAft>
                <a:spcPts val="0"/>
              </a:spcAft>
              <a:buSzPts val="1400"/>
              <a:buFont typeface="Lexend"/>
              <a:buChar char="●"/>
              <a:defRPr>
                <a:latin typeface="Lexend"/>
                <a:ea typeface="Lexend"/>
                <a:cs typeface="Lexend"/>
                <a:sym typeface="Lexend"/>
              </a:defRPr>
            </a:lvl4pPr>
            <a:lvl5pPr indent="-317500" lvl="4" marL="2286000">
              <a:spcBef>
                <a:spcPts val="0"/>
              </a:spcBef>
              <a:spcAft>
                <a:spcPts val="0"/>
              </a:spcAft>
              <a:buSzPts val="1400"/>
              <a:buFont typeface="Lexend"/>
              <a:buChar char="○"/>
              <a:defRPr>
                <a:latin typeface="Lexend"/>
                <a:ea typeface="Lexend"/>
                <a:cs typeface="Lexend"/>
                <a:sym typeface="Lexend"/>
              </a:defRPr>
            </a:lvl5pPr>
            <a:lvl6pPr indent="-317500" lvl="5" marL="2743200">
              <a:spcBef>
                <a:spcPts val="0"/>
              </a:spcBef>
              <a:spcAft>
                <a:spcPts val="0"/>
              </a:spcAft>
              <a:buSzPts val="1400"/>
              <a:buFont typeface="Lexend"/>
              <a:buChar char="■"/>
              <a:defRPr>
                <a:latin typeface="Lexend"/>
                <a:ea typeface="Lexend"/>
                <a:cs typeface="Lexend"/>
                <a:sym typeface="Lexend"/>
              </a:defRPr>
            </a:lvl6pPr>
            <a:lvl7pPr indent="-317500" lvl="6" marL="3200400">
              <a:spcBef>
                <a:spcPts val="0"/>
              </a:spcBef>
              <a:spcAft>
                <a:spcPts val="0"/>
              </a:spcAft>
              <a:buSzPts val="1400"/>
              <a:buFont typeface="Lexend"/>
              <a:buChar char="●"/>
              <a:defRPr>
                <a:latin typeface="Lexend"/>
                <a:ea typeface="Lexend"/>
                <a:cs typeface="Lexend"/>
                <a:sym typeface="Lexend"/>
              </a:defRPr>
            </a:lvl7pPr>
            <a:lvl8pPr indent="-317500" lvl="7" marL="3657600">
              <a:spcBef>
                <a:spcPts val="0"/>
              </a:spcBef>
              <a:spcAft>
                <a:spcPts val="0"/>
              </a:spcAft>
              <a:buSzPts val="1400"/>
              <a:buFont typeface="Lexend"/>
              <a:buChar char="○"/>
              <a:defRPr>
                <a:latin typeface="Lexend"/>
                <a:ea typeface="Lexend"/>
                <a:cs typeface="Lexend"/>
                <a:sym typeface="Lexend"/>
              </a:defRPr>
            </a:lvl8pPr>
            <a:lvl9pPr indent="-317500" lvl="8" marL="4114800">
              <a:spcBef>
                <a:spcPts val="0"/>
              </a:spcBef>
              <a:spcAft>
                <a:spcPts val="0"/>
              </a:spcAft>
              <a:buSzPts val="1400"/>
              <a:buFont typeface="Lexend"/>
              <a:buChar char="■"/>
              <a:defRPr>
                <a:latin typeface="Lexend"/>
                <a:ea typeface="Lexend"/>
                <a:cs typeface="Lexend"/>
                <a:sym typeface="Lexend"/>
              </a:defRPr>
            </a:lvl9pPr>
          </a:lstStyle>
          <a:p/>
        </p:txBody>
      </p:sp>
      <p:sp>
        <p:nvSpPr>
          <p:cNvPr id="533" name="Google Shape;533;p41"/>
          <p:cNvSpPr txBox="1"/>
          <p:nvPr>
            <p:ph idx="2" type="subTitle"/>
          </p:nvPr>
        </p:nvSpPr>
        <p:spPr>
          <a:xfrm>
            <a:off x="433550" y="1673375"/>
            <a:ext cx="4100400" cy="482700"/>
          </a:xfrm>
          <a:prstGeom prst="rect">
            <a:avLst/>
          </a:prstGeom>
        </p:spPr>
        <p:txBody>
          <a:bodyPr anchorCtr="0" anchor="t" bIns="91425" lIns="91425" spcFirstLastPara="1" rIns="91425" wrap="square" tIns="91425">
            <a:noAutofit/>
          </a:bodyPr>
          <a:lstStyle>
            <a:lvl1pPr lvl="0">
              <a:spcBef>
                <a:spcPts val="0"/>
              </a:spcBef>
              <a:spcAft>
                <a:spcPts val="0"/>
              </a:spcAft>
              <a:buSzPts val="2400"/>
              <a:buFont typeface="Spline Sans"/>
              <a:buNone/>
              <a:defRPr b="1" sz="2400">
                <a:latin typeface="Spline Sans"/>
                <a:ea typeface="Spline Sans"/>
                <a:cs typeface="Spline Sans"/>
                <a:sym typeface="Spline Sans"/>
              </a:defRPr>
            </a:lvl1pPr>
            <a:lvl2pPr lvl="1">
              <a:spcBef>
                <a:spcPts val="0"/>
              </a:spcBef>
              <a:spcAft>
                <a:spcPts val="0"/>
              </a:spcAft>
              <a:buSzPts val="2400"/>
              <a:buFont typeface="Spline Sans"/>
              <a:buNone/>
              <a:defRPr b="1" sz="2400">
                <a:latin typeface="Spline Sans"/>
                <a:ea typeface="Spline Sans"/>
                <a:cs typeface="Spline Sans"/>
                <a:sym typeface="Spline Sans"/>
              </a:defRPr>
            </a:lvl2pPr>
            <a:lvl3pPr lvl="2">
              <a:spcBef>
                <a:spcPts val="0"/>
              </a:spcBef>
              <a:spcAft>
                <a:spcPts val="0"/>
              </a:spcAft>
              <a:buSzPts val="2400"/>
              <a:buFont typeface="Spline Sans"/>
              <a:buNone/>
              <a:defRPr b="1" sz="2400">
                <a:latin typeface="Spline Sans"/>
                <a:ea typeface="Spline Sans"/>
                <a:cs typeface="Spline Sans"/>
                <a:sym typeface="Spline Sans"/>
              </a:defRPr>
            </a:lvl3pPr>
            <a:lvl4pPr lvl="3">
              <a:spcBef>
                <a:spcPts val="0"/>
              </a:spcBef>
              <a:spcAft>
                <a:spcPts val="0"/>
              </a:spcAft>
              <a:buSzPts val="2400"/>
              <a:buFont typeface="Spline Sans"/>
              <a:buNone/>
              <a:defRPr b="1" sz="2400">
                <a:latin typeface="Spline Sans"/>
                <a:ea typeface="Spline Sans"/>
                <a:cs typeface="Spline Sans"/>
                <a:sym typeface="Spline Sans"/>
              </a:defRPr>
            </a:lvl4pPr>
            <a:lvl5pPr lvl="4">
              <a:spcBef>
                <a:spcPts val="0"/>
              </a:spcBef>
              <a:spcAft>
                <a:spcPts val="0"/>
              </a:spcAft>
              <a:buSzPts val="2400"/>
              <a:buFont typeface="Spline Sans"/>
              <a:buNone/>
              <a:defRPr b="1" sz="2400">
                <a:latin typeface="Spline Sans"/>
                <a:ea typeface="Spline Sans"/>
                <a:cs typeface="Spline Sans"/>
                <a:sym typeface="Spline Sans"/>
              </a:defRPr>
            </a:lvl5pPr>
            <a:lvl6pPr lvl="5">
              <a:spcBef>
                <a:spcPts val="0"/>
              </a:spcBef>
              <a:spcAft>
                <a:spcPts val="0"/>
              </a:spcAft>
              <a:buSzPts val="2400"/>
              <a:buFont typeface="Spline Sans"/>
              <a:buNone/>
              <a:defRPr b="1" sz="2400">
                <a:latin typeface="Spline Sans"/>
                <a:ea typeface="Spline Sans"/>
                <a:cs typeface="Spline Sans"/>
                <a:sym typeface="Spline Sans"/>
              </a:defRPr>
            </a:lvl6pPr>
            <a:lvl7pPr lvl="6">
              <a:spcBef>
                <a:spcPts val="0"/>
              </a:spcBef>
              <a:spcAft>
                <a:spcPts val="0"/>
              </a:spcAft>
              <a:buSzPts val="2400"/>
              <a:buFont typeface="Spline Sans"/>
              <a:buNone/>
              <a:defRPr b="1" sz="2400">
                <a:latin typeface="Spline Sans"/>
                <a:ea typeface="Spline Sans"/>
                <a:cs typeface="Spline Sans"/>
                <a:sym typeface="Spline Sans"/>
              </a:defRPr>
            </a:lvl7pPr>
            <a:lvl8pPr lvl="7">
              <a:spcBef>
                <a:spcPts val="0"/>
              </a:spcBef>
              <a:spcAft>
                <a:spcPts val="0"/>
              </a:spcAft>
              <a:buSzPts val="2400"/>
              <a:buFont typeface="Spline Sans"/>
              <a:buNone/>
              <a:defRPr b="1" sz="2400">
                <a:latin typeface="Spline Sans"/>
                <a:ea typeface="Spline Sans"/>
                <a:cs typeface="Spline Sans"/>
                <a:sym typeface="Spline Sans"/>
              </a:defRPr>
            </a:lvl8pPr>
            <a:lvl9pPr lvl="8">
              <a:spcBef>
                <a:spcPts val="0"/>
              </a:spcBef>
              <a:spcAft>
                <a:spcPts val="0"/>
              </a:spcAft>
              <a:buSzPts val="2400"/>
              <a:buFont typeface="Spline Sans"/>
              <a:buNone/>
              <a:defRPr b="1" sz="2400">
                <a:latin typeface="Spline Sans"/>
                <a:ea typeface="Spline Sans"/>
                <a:cs typeface="Spline Sans"/>
                <a:sym typeface="Spline Sans"/>
              </a:defRPr>
            </a:lvl9pPr>
          </a:lstStyle>
          <a:p/>
        </p:txBody>
      </p:sp>
      <p:sp>
        <p:nvSpPr>
          <p:cNvPr id="534" name="Google Shape;534;p41"/>
          <p:cNvSpPr txBox="1"/>
          <p:nvPr>
            <p:ph idx="3" type="body"/>
          </p:nvPr>
        </p:nvSpPr>
        <p:spPr>
          <a:xfrm>
            <a:off x="433550" y="2391025"/>
            <a:ext cx="3795600" cy="2382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35" name="Google Shape;535;p41"/>
          <p:cNvSpPr txBox="1"/>
          <p:nvPr>
            <p:ph idx="4" type="body"/>
          </p:nvPr>
        </p:nvSpPr>
        <p:spPr>
          <a:xfrm>
            <a:off x="1181100" y="692750"/>
            <a:ext cx="6934200" cy="5379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36" name="Google Shape;536;p41"/>
          <p:cNvSpPr/>
          <p:nvPr/>
        </p:nvSpPr>
        <p:spPr>
          <a:xfrm>
            <a:off x="537600" y="689575"/>
            <a:ext cx="537900" cy="5379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dk1"/>
              </a:solidFill>
              <a:latin typeface="Spline Sans"/>
              <a:ea typeface="Spline Sans"/>
              <a:cs typeface="Spline Sans"/>
              <a:sym typeface="Spline Sans"/>
            </a:endParaRPr>
          </a:p>
        </p:txBody>
      </p:sp>
      <p:sp>
        <p:nvSpPr>
          <p:cNvPr id="537" name="Google Shape;537;p41"/>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Font typeface="Spline Sans"/>
              <a:buNone/>
              <a:defRPr b="1" sz="2400">
                <a:latin typeface="Spline Sans"/>
                <a:ea typeface="Spline Sans"/>
                <a:cs typeface="Spline Sans"/>
                <a:sym typeface="Spline Sans"/>
              </a:defRPr>
            </a:lvl1pPr>
            <a:lvl2pPr lvl="1">
              <a:spcBef>
                <a:spcPts val="0"/>
              </a:spcBef>
              <a:spcAft>
                <a:spcPts val="0"/>
              </a:spcAft>
              <a:buSzPts val="2800"/>
              <a:buFont typeface="Spline Sans"/>
              <a:buNone/>
              <a:defRPr b="1">
                <a:latin typeface="Spline Sans"/>
                <a:ea typeface="Spline Sans"/>
                <a:cs typeface="Spline Sans"/>
                <a:sym typeface="Spline Sans"/>
              </a:defRPr>
            </a:lvl2pPr>
            <a:lvl3pPr lvl="2">
              <a:spcBef>
                <a:spcPts val="0"/>
              </a:spcBef>
              <a:spcAft>
                <a:spcPts val="0"/>
              </a:spcAft>
              <a:buSzPts val="2800"/>
              <a:buFont typeface="Spline Sans"/>
              <a:buNone/>
              <a:defRPr b="1">
                <a:latin typeface="Spline Sans"/>
                <a:ea typeface="Spline Sans"/>
                <a:cs typeface="Spline Sans"/>
                <a:sym typeface="Spline Sans"/>
              </a:defRPr>
            </a:lvl3pPr>
            <a:lvl4pPr lvl="3">
              <a:spcBef>
                <a:spcPts val="0"/>
              </a:spcBef>
              <a:spcAft>
                <a:spcPts val="0"/>
              </a:spcAft>
              <a:buSzPts val="2800"/>
              <a:buFont typeface="Spline Sans"/>
              <a:buNone/>
              <a:defRPr b="1">
                <a:latin typeface="Spline Sans"/>
                <a:ea typeface="Spline Sans"/>
                <a:cs typeface="Spline Sans"/>
                <a:sym typeface="Spline Sans"/>
              </a:defRPr>
            </a:lvl4pPr>
            <a:lvl5pPr lvl="4">
              <a:spcBef>
                <a:spcPts val="0"/>
              </a:spcBef>
              <a:spcAft>
                <a:spcPts val="0"/>
              </a:spcAft>
              <a:buSzPts val="2800"/>
              <a:buFont typeface="Spline Sans"/>
              <a:buNone/>
              <a:defRPr b="1">
                <a:latin typeface="Spline Sans"/>
                <a:ea typeface="Spline Sans"/>
                <a:cs typeface="Spline Sans"/>
                <a:sym typeface="Spline Sans"/>
              </a:defRPr>
            </a:lvl5pPr>
            <a:lvl6pPr lvl="5">
              <a:spcBef>
                <a:spcPts val="0"/>
              </a:spcBef>
              <a:spcAft>
                <a:spcPts val="0"/>
              </a:spcAft>
              <a:buSzPts val="2800"/>
              <a:buFont typeface="Spline Sans"/>
              <a:buNone/>
              <a:defRPr b="1">
                <a:latin typeface="Spline Sans"/>
                <a:ea typeface="Spline Sans"/>
                <a:cs typeface="Spline Sans"/>
                <a:sym typeface="Spline Sans"/>
              </a:defRPr>
            </a:lvl6pPr>
            <a:lvl7pPr lvl="6">
              <a:spcBef>
                <a:spcPts val="0"/>
              </a:spcBef>
              <a:spcAft>
                <a:spcPts val="0"/>
              </a:spcAft>
              <a:buSzPts val="2800"/>
              <a:buFont typeface="Spline Sans"/>
              <a:buNone/>
              <a:defRPr b="1">
                <a:latin typeface="Spline Sans"/>
                <a:ea typeface="Spline Sans"/>
                <a:cs typeface="Spline Sans"/>
                <a:sym typeface="Spline Sans"/>
              </a:defRPr>
            </a:lvl7pPr>
            <a:lvl8pPr lvl="7">
              <a:spcBef>
                <a:spcPts val="0"/>
              </a:spcBef>
              <a:spcAft>
                <a:spcPts val="0"/>
              </a:spcAft>
              <a:buSzPts val="2800"/>
              <a:buFont typeface="Spline Sans"/>
              <a:buNone/>
              <a:defRPr b="1">
                <a:latin typeface="Spline Sans"/>
                <a:ea typeface="Spline Sans"/>
                <a:cs typeface="Spline Sans"/>
                <a:sym typeface="Spline Sans"/>
              </a:defRPr>
            </a:lvl8pPr>
            <a:lvl9pPr lvl="8">
              <a:spcBef>
                <a:spcPts val="0"/>
              </a:spcBef>
              <a:spcAft>
                <a:spcPts val="0"/>
              </a:spcAft>
              <a:buSzPts val="2800"/>
              <a:buFont typeface="Spline Sans"/>
              <a:buNone/>
              <a:defRPr b="1">
                <a:latin typeface="Spline Sans"/>
                <a:ea typeface="Spline Sans"/>
                <a:cs typeface="Spline Sans"/>
                <a:sym typeface="Spline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MAIN_POINT">
    <p:spTree>
      <p:nvGrpSpPr>
        <p:cNvPr id="538" name="Shape 538"/>
        <p:cNvGrpSpPr/>
        <p:nvPr/>
      </p:nvGrpSpPr>
      <p:grpSpPr>
        <a:xfrm>
          <a:off x="0" y="0"/>
          <a:ext cx="0" cy="0"/>
          <a:chOff x="0" y="0"/>
          <a:chExt cx="0" cy="0"/>
        </a:xfrm>
      </p:grpSpPr>
      <p:sp>
        <p:nvSpPr>
          <p:cNvPr id="539" name="Google Shape;53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0" name="Google Shape;540;p42"/>
          <p:cNvSpPr txBox="1"/>
          <p:nvPr>
            <p:ph type="title"/>
          </p:nvPr>
        </p:nvSpPr>
        <p:spPr>
          <a:xfrm>
            <a:off x="408650" y="463000"/>
            <a:ext cx="4419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SECTION_TITLE_AND_DESCRIPTION">
    <p:spTree>
      <p:nvGrpSpPr>
        <p:cNvPr id="541" name="Shape 541"/>
        <p:cNvGrpSpPr/>
        <p:nvPr/>
      </p:nvGrpSpPr>
      <p:grpSpPr>
        <a:xfrm>
          <a:off x="0" y="0"/>
          <a:ext cx="0" cy="0"/>
          <a:chOff x="0" y="0"/>
          <a:chExt cx="0" cy="0"/>
        </a:xfrm>
      </p:grpSpPr>
      <p:sp>
        <p:nvSpPr>
          <p:cNvPr id="542" name="Google Shape;542;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4" name="Google Shape;544;p43"/>
          <p:cNvSpPr txBox="1"/>
          <p:nvPr>
            <p:ph idx="1" type="subTitle"/>
          </p:nvPr>
        </p:nvSpPr>
        <p:spPr>
          <a:xfrm>
            <a:off x="265500" y="2803075"/>
            <a:ext cx="4045200" cy="123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545" name="Google Shape;54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theme" Target="../theme/theme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1pPr>
            <a:lvl2pPr lvl="1">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2pPr>
            <a:lvl3pPr lvl="2">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3pPr>
            <a:lvl4pPr lvl="3">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4pPr>
            <a:lvl5pPr lvl="4">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5pPr>
            <a:lvl6pPr lvl="5">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6pPr>
            <a:lvl7pPr lvl="6">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7pPr>
            <a:lvl8pPr lvl="7">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8pPr>
            <a:lvl9pPr lvl="8">
              <a:spcBef>
                <a:spcPts val="0"/>
              </a:spcBef>
              <a:spcAft>
                <a:spcPts val="0"/>
              </a:spcAft>
              <a:buClr>
                <a:schemeClr val="dk1"/>
              </a:buClr>
              <a:buSzPts val="4000"/>
              <a:buFont typeface="Spline Sans"/>
              <a:buNone/>
              <a:defRPr b="1" sz="4000">
                <a:solidFill>
                  <a:schemeClr val="dk1"/>
                </a:solidFill>
                <a:latin typeface="Spline Sans"/>
                <a:ea typeface="Spline Sans"/>
                <a:cs typeface="Spline Sans"/>
                <a:sym typeface="Spline Sans"/>
              </a:defRPr>
            </a:lvl9pPr>
          </a:lstStyle>
          <a:p/>
        </p:txBody>
      </p:sp>
      <p:sp>
        <p:nvSpPr>
          <p:cNvPr id="52" name="Google Shape;52;p13"/>
          <p:cNvSpPr txBox="1"/>
          <p:nvPr>
            <p:ph idx="1" type="body"/>
          </p:nvPr>
        </p:nvSpPr>
        <p:spPr>
          <a:xfrm>
            <a:off x="311700" y="2221525"/>
            <a:ext cx="8520600" cy="2441700"/>
          </a:xfrm>
          <a:prstGeom prst="rect">
            <a:avLst/>
          </a:prstGeom>
          <a:noFill/>
          <a:ln>
            <a:noFill/>
          </a:ln>
        </p:spPr>
        <p:txBody>
          <a:bodyPr anchorCtr="0" anchor="t" bIns="91425" lIns="91425" spcFirstLastPara="1" rIns="91425" wrap="square" tIns="91425">
            <a:noAutofit/>
          </a:bodyPr>
          <a:lstStyle>
            <a:lvl1pPr indent="-342900" lvl="0" marL="457200">
              <a:spcBef>
                <a:spcPts val="0"/>
              </a:spcBef>
              <a:spcAft>
                <a:spcPts val="0"/>
              </a:spcAft>
              <a:buClr>
                <a:schemeClr val="dk1"/>
              </a:buClr>
              <a:buSzPts val="1800"/>
              <a:buFont typeface="Lexend Light"/>
              <a:buChar char="●"/>
              <a:defRPr sz="1800">
                <a:solidFill>
                  <a:schemeClr val="dk1"/>
                </a:solidFill>
                <a:latin typeface="Lexend Light"/>
                <a:ea typeface="Lexend Light"/>
                <a:cs typeface="Lexend Light"/>
                <a:sym typeface="Lexend Light"/>
              </a:defRPr>
            </a:lvl1pPr>
            <a:lvl2pPr indent="-317500" lvl="1" marL="9144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2pPr>
            <a:lvl3pPr indent="-317500" lvl="2" marL="13716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3pPr>
            <a:lvl4pPr indent="-317500" lvl="3" marL="18288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4pPr>
            <a:lvl5pPr indent="-317500" lvl="4" marL="22860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5pPr>
            <a:lvl6pPr indent="-317500" lvl="5" marL="27432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6pPr>
            <a:lvl7pPr indent="-317500" lvl="6" marL="32004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7pPr>
            <a:lvl8pPr indent="-317500" lvl="7" marL="36576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8pPr>
            <a:lvl9pPr indent="-317500" lvl="8" marL="4114800">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exend"/>
                <a:ea typeface="Lexend"/>
                <a:cs typeface="Lexend"/>
                <a:sym typeface="Lexend"/>
              </a:defRPr>
            </a:lvl1pPr>
            <a:lvl2pPr lvl="1" algn="r">
              <a:buNone/>
              <a:defRPr sz="1000">
                <a:solidFill>
                  <a:schemeClr val="dk2"/>
                </a:solidFill>
                <a:latin typeface="Lexend"/>
                <a:ea typeface="Lexend"/>
                <a:cs typeface="Lexend"/>
                <a:sym typeface="Lexend"/>
              </a:defRPr>
            </a:lvl2pPr>
            <a:lvl3pPr lvl="2" algn="r">
              <a:buNone/>
              <a:defRPr sz="1000">
                <a:solidFill>
                  <a:schemeClr val="dk2"/>
                </a:solidFill>
                <a:latin typeface="Lexend"/>
                <a:ea typeface="Lexend"/>
                <a:cs typeface="Lexend"/>
                <a:sym typeface="Lexend"/>
              </a:defRPr>
            </a:lvl3pPr>
            <a:lvl4pPr lvl="3" algn="r">
              <a:buNone/>
              <a:defRPr sz="1000">
                <a:solidFill>
                  <a:schemeClr val="dk2"/>
                </a:solidFill>
                <a:latin typeface="Lexend"/>
                <a:ea typeface="Lexend"/>
                <a:cs typeface="Lexend"/>
                <a:sym typeface="Lexend"/>
              </a:defRPr>
            </a:lvl4pPr>
            <a:lvl5pPr lvl="4" algn="r">
              <a:buNone/>
              <a:defRPr sz="1000">
                <a:solidFill>
                  <a:schemeClr val="dk2"/>
                </a:solidFill>
                <a:latin typeface="Lexend"/>
                <a:ea typeface="Lexend"/>
                <a:cs typeface="Lexend"/>
                <a:sym typeface="Lexend"/>
              </a:defRPr>
            </a:lvl5pPr>
            <a:lvl6pPr lvl="5" algn="r">
              <a:buNone/>
              <a:defRPr sz="1000">
                <a:solidFill>
                  <a:schemeClr val="dk2"/>
                </a:solidFill>
                <a:latin typeface="Lexend"/>
                <a:ea typeface="Lexend"/>
                <a:cs typeface="Lexend"/>
                <a:sym typeface="Lexend"/>
              </a:defRPr>
            </a:lvl6pPr>
            <a:lvl7pPr lvl="6" algn="r">
              <a:buNone/>
              <a:defRPr sz="1000">
                <a:solidFill>
                  <a:schemeClr val="dk2"/>
                </a:solidFill>
                <a:latin typeface="Lexend"/>
                <a:ea typeface="Lexend"/>
                <a:cs typeface="Lexend"/>
                <a:sym typeface="Lexend"/>
              </a:defRPr>
            </a:lvl7pPr>
            <a:lvl8pPr lvl="7" algn="r">
              <a:buNone/>
              <a:defRPr sz="1000">
                <a:solidFill>
                  <a:schemeClr val="dk2"/>
                </a:solidFill>
                <a:latin typeface="Lexend"/>
                <a:ea typeface="Lexend"/>
                <a:cs typeface="Lexend"/>
                <a:sym typeface="Lexend"/>
              </a:defRPr>
            </a:lvl8pPr>
            <a:lvl9pPr lvl="8" algn="r">
              <a:buNone/>
              <a:defRPr sz="1000">
                <a:solidFill>
                  <a:schemeClr val="dk2"/>
                </a:solidFill>
                <a:latin typeface="Lexend"/>
                <a:ea typeface="Lexend"/>
                <a:cs typeface="Lexend"/>
                <a:sym typeface="Lexe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4"/>
          <p:cNvSpPr txBox="1"/>
          <p:nvPr>
            <p:ph type="title"/>
          </p:nvPr>
        </p:nvSpPr>
        <p:spPr>
          <a:xfrm>
            <a:off x="1241550" y="2010150"/>
            <a:ext cx="6660900" cy="11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t>Engagement Session #4</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3"/>
          <p:cNvSpPr txBox="1"/>
          <p:nvPr>
            <p:ph type="title"/>
          </p:nvPr>
        </p:nvSpPr>
        <p:spPr>
          <a:xfrm>
            <a:off x="1241550" y="2010150"/>
            <a:ext cx="6660900" cy="11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Solutions brainstorm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4"/>
          <p:cNvSpPr txBox="1"/>
          <p:nvPr>
            <p:ph idx="4" type="body"/>
          </p:nvPr>
        </p:nvSpPr>
        <p:spPr>
          <a:xfrm>
            <a:off x="1379075" y="689575"/>
            <a:ext cx="6934200" cy="10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Spline Sans"/>
                <a:ea typeface="Spline Sans"/>
                <a:cs typeface="Spline Sans"/>
                <a:sym typeface="Spline Sans"/>
              </a:rPr>
              <a:t>Check-out</a:t>
            </a:r>
            <a:endParaRPr b="1" sz="2400">
              <a:latin typeface="Spline Sans"/>
              <a:ea typeface="Spline Sans"/>
              <a:cs typeface="Spline Sans"/>
              <a:sym typeface="Spline Sans"/>
            </a:endParaRPr>
          </a:p>
          <a:p>
            <a:pPr indent="0" lvl="0" marL="0" rtl="0" algn="l">
              <a:spcBef>
                <a:spcPts val="0"/>
              </a:spcBef>
              <a:spcAft>
                <a:spcPts val="1200"/>
              </a:spcAft>
              <a:buNone/>
            </a:pPr>
            <a:r>
              <a:t/>
            </a:r>
            <a:endParaRPr/>
          </a:p>
        </p:txBody>
      </p:sp>
      <p:sp>
        <p:nvSpPr>
          <p:cNvPr id="624" name="Google Shape;624;p54"/>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625" name="Google Shape;625;p54"/>
          <p:cNvSpPr txBox="1"/>
          <p:nvPr>
            <p:ph idx="3" type="body"/>
          </p:nvPr>
        </p:nvSpPr>
        <p:spPr>
          <a:xfrm>
            <a:off x="433550" y="2395075"/>
            <a:ext cx="8240400" cy="1748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Barlow"/>
              <a:buChar char="●"/>
            </a:pPr>
            <a:r>
              <a:rPr lang="en" sz="1600">
                <a:latin typeface="Barlow"/>
                <a:ea typeface="Barlow"/>
                <a:cs typeface="Barlow"/>
                <a:sym typeface="Barlow"/>
              </a:rPr>
              <a:t>Plus/Delta reflection on today’s session</a:t>
            </a:r>
            <a:endParaRPr sz="1600">
              <a:latin typeface="Barlow"/>
              <a:ea typeface="Barlow"/>
              <a:cs typeface="Barlow"/>
              <a:sym typeface="Barlow"/>
            </a:endParaRPr>
          </a:p>
          <a:p>
            <a:pPr indent="-330200" lvl="1" marL="914400" rtl="0" algn="l">
              <a:lnSpc>
                <a:spcPct val="115000"/>
              </a:lnSpc>
              <a:spcBef>
                <a:spcPts val="0"/>
              </a:spcBef>
              <a:spcAft>
                <a:spcPts val="0"/>
              </a:spcAft>
              <a:buSzPts val="1600"/>
              <a:buFont typeface="Barlow"/>
              <a:buChar char="○"/>
            </a:pPr>
            <a:r>
              <a:rPr lang="en" sz="1600">
                <a:latin typeface="Barlow"/>
                <a:ea typeface="Barlow"/>
                <a:cs typeface="Barlow"/>
                <a:sym typeface="Barlow"/>
              </a:rPr>
              <a:t>The “+ ” symbol signifies  positive things that we liked about the meeting/activity and things that went well</a:t>
            </a:r>
            <a:endParaRPr sz="1600">
              <a:latin typeface="Barlow"/>
              <a:ea typeface="Barlow"/>
              <a:cs typeface="Barlow"/>
              <a:sym typeface="Barlow"/>
            </a:endParaRPr>
          </a:p>
          <a:p>
            <a:pPr indent="-330200" lvl="1" marL="914400" rtl="0" algn="l">
              <a:lnSpc>
                <a:spcPct val="115000"/>
              </a:lnSpc>
              <a:spcBef>
                <a:spcPts val="0"/>
              </a:spcBef>
              <a:spcAft>
                <a:spcPts val="0"/>
              </a:spcAft>
              <a:buSzPts val="1600"/>
              <a:buFont typeface="Barlow"/>
              <a:buChar char="○"/>
            </a:pPr>
            <a:r>
              <a:rPr lang="en" sz="1600">
                <a:latin typeface="Barlow"/>
                <a:ea typeface="Barlow"/>
                <a:cs typeface="Barlow"/>
                <a:sym typeface="Barlow"/>
              </a:rPr>
              <a:t>The “Δ“ symbol signifies things that we would like to change for next time.</a:t>
            </a:r>
            <a:endParaRPr sz="1600">
              <a:latin typeface="Barlow"/>
              <a:ea typeface="Barlow"/>
              <a:cs typeface="Barlow"/>
              <a:sym typeface="Barlow"/>
            </a:endParaRPr>
          </a:p>
          <a:p>
            <a:pPr indent="-330200" lvl="0" marL="457200" rtl="0" algn="l">
              <a:lnSpc>
                <a:spcPct val="115000"/>
              </a:lnSpc>
              <a:spcBef>
                <a:spcPts val="0"/>
              </a:spcBef>
              <a:spcAft>
                <a:spcPts val="0"/>
              </a:spcAft>
              <a:buSzPts val="1600"/>
              <a:buFont typeface="Barlow"/>
              <a:buChar char="●"/>
            </a:pPr>
            <a:r>
              <a:rPr lang="en" sz="1600">
                <a:latin typeface="Barlow"/>
                <a:ea typeface="Barlow"/>
                <a:cs typeface="Barlow"/>
                <a:sym typeface="Barlow"/>
              </a:rPr>
              <a:t>Break planning</a:t>
            </a:r>
            <a:endParaRPr sz="1600">
              <a:latin typeface="Barlow"/>
              <a:ea typeface="Barlow"/>
              <a:cs typeface="Barlow"/>
              <a:sym typeface="Barlow"/>
            </a:endParaRPr>
          </a:p>
          <a:p>
            <a:pPr indent="-330200" lvl="0" marL="457200" rtl="0" algn="l">
              <a:lnSpc>
                <a:spcPct val="115000"/>
              </a:lnSpc>
              <a:spcBef>
                <a:spcPts val="0"/>
              </a:spcBef>
              <a:spcAft>
                <a:spcPts val="0"/>
              </a:spcAft>
              <a:buSzPts val="1600"/>
              <a:buFont typeface="Barlow"/>
              <a:buChar char="●"/>
            </a:pPr>
            <a:r>
              <a:rPr lang="en" sz="1600">
                <a:latin typeface="Barlow"/>
                <a:ea typeface="Barlow"/>
                <a:cs typeface="Barlow"/>
                <a:sym typeface="Barlow"/>
              </a:rPr>
              <a:t>What roles do students want to take on?</a:t>
            </a:r>
            <a:endParaRPr sz="1600">
              <a:latin typeface="Barlow"/>
              <a:ea typeface="Barlow"/>
              <a:cs typeface="Barlow"/>
              <a:sym typeface="Barlow"/>
            </a:endParaRPr>
          </a:p>
          <a:p>
            <a:pPr indent="-330200" lvl="0" marL="457200" rtl="0" algn="l">
              <a:lnSpc>
                <a:spcPct val="115000"/>
              </a:lnSpc>
              <a:spcBef>
                <a:spcPts val="0"/>
              </a:spcBef>
              <a:spcAft>
                <a:spcPts val="0"/>
              </a:spcAft>
              <a:buSzPts val="1600"/>
              <a:buFont typeface="Barlow"/>
              <a:buChar char="●"/>
            </a:pPr>
            <a:r>
              <a:rPr lang="en" sz="1600">
                <a:latin typeface="Barlow"/>
                <a:ea typeface="Barlow"/>
                <a:cs typeface="Barlow"/>
                <a:sym typeface="Barlow"/>
              </a:rPr>
              <a:t>What are you hoping to get out of this project?</a:t>
            </a:r>
            <a:endParaRPr sz="16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9" name="Shape 629"/>
        <p:cNvGrpSpPr/>
        <p:nvPr/>
      </p:nvGrpSpPr>
      <p:grpSpPr>
        <a:xfrm>
          <a:off x="0" y="0"/>
          <a:ext cx="0" cy="0"/>
          <a:chOff x="0" y="0"/>
          <a:chExt cx="0" cy="0"/>
        </a:xfrm>
      </p:grpSpPr>
      <p:sp>
        <p:nvSpPr>
          <p:cNvPr id="630" name="Google Shape;630;p55"/>
          <p:cNvSpPr txBox="1"/>
          <p:nvPr>
            <p:ph type="title"/>
          </p:nvPr>
        </p:nvSpPr>
        <p:spPr>
          <a:xfrm>
            <a:off x="408650" y="463000"/>
            <a:ext cx="4419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Assignment</a:t>
            </a:r>
            <a:endParaRPr/>
          </a:p>
        </p:txBody>
      </p:sp>
      <p:sp>
        <p:nvSpPr>
          <p:cNvPr id="631" name="Google Shape;631;p55"/>
          <p:cNvSpPr txBox="1"/>
          <p:nvPr>
            <p:ph idx="1" type="body"/>
          </p:nvPr>
        </p:nvSpPr>
        <p:spPr>
          <a:xfrm>
            <a:off x="433560" y="295600"/>
            <a:ext cx="1803300" cy="167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a:t>Intro</a:t>
            </a:r>
            <a:endParaRPr/>
          </a:p>
        </p:txBody>
      </p:sp>
      <p:sp>
        <p:nvSpPr>
          <p:cNvPr id="632" name="Google Shape;632;p55"/>
          <p:cNvSpPr txBox="1"/>
          <p:nvPr>
            <p:ph idx="2" type="subTitle"/>
          </p:nvPr>
        </p:nvSpPr>
        <p:spPr>
          <a:xfrm>
            <a:off x="452100" y="1677650"/>
            <a:ext cx="3755400" cy="6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Lorem ipsum dolor sit amet</a:t>
            </a:r>
            <a:endParaRPr/>
          </a:p>
          <a:p>
            <a:pPr indent="0" lvl="0" marL="0" rtl="0" algn="l">
              <a:spcBef>
                <a:spcPts val="0"/>
              </a:spcBef>
              <a:spcAft>
                <a:spcPts val="0"/>
              </a:spcAft>
              <a:buClr>
                <a:schemeClr val="dk1"/>
              </a:buClr>
              <a:buSzPts val="1100"/>
              <a:buNone/>
            </a:pPr>
            <a:r>
              <a:rPr lang="en"/>
              <a:t>consect adipiscing elit.</a:t>
            </a:r>
            <a:endParaRPr/>
          </a:p>
        </p:txBody>
      </p:sp>
      <p:sp>
        <p:nvSpPr>
          <p:cNvPr id="633" name="Google Shape;633;p55"/>
          <p:cNvSpPr txBox="1"/>
          <p:nvPr>
            <p:ph idx="3" type="body"/>
          </p:nvPr>
        </p:nvSpPr>
        <p:spPr>
          <a:xfrm>
            <a:off x="452100" y="2505325"/>
            <a:ext cx="3755400" cy="21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Lorem ipsum dolor sit amet, consectetur adipiscing elit. Aliquam in elementum nisl. Etiam eu cursus nisl. Pellentesque fringilla efficitur ligula ac ultrices. Integer eget dolor ac elit scelerisque dictum. Maecenas sed vulputate massa. Sed viverra quam id nulla pulvinar consequat. </a:t>
            </a:r>
            <a:endParaRPr/>
          </a:p>
          <a:p>
            <a:pPr indent="0" lvl="0" marL="0" rtl="0" algn="l">
              <a:spcBef>
                <a:spcPts val="1200"/>
              </a:spcBef>
              <a:spcAft>
                <a:spcPts val="1200"/>
              </a:spcAft>
              <a:buClr>
                <a:schemeClr val="dk1"/>
              </a:buClr>
              <a:buSzPts val="1100"/>
              <a:buNone/>
            </a:pPr>
            <a:r>
              <a:rPr lang="en"/>
              <a:t>Cras neque eros, vulputate ut efficitur id, augue. Mauris feugiat fringilla purus, vitae vestibulum arcu bibendum pharetra.</a:t>
            </a:r>
            <a:endParaRPr/>
          </a:p>
        </p:txBody>
      </p:sp>
      <p:pic>
        <p:nvPicPr>
          <p:cNvPr descr="Math equations and formulas on chalkboard." id="634" name="Google Shape;634;p55"/>
          <p:cNvPicPr preferRelativeResize="0"/>
          <p:nvPr>
            <p:ph idx="4" type="pic"/>
          </p:nvPr>
        </p:nvPicPr>
        <p:blipFill rotWithShape="1">
          <a:blip r:embed="rId3">
            <a:alphaModFix/>
          </a:blip>
          <a:srcRect b="1873" l="4352" r="42305" t="565"/>
          <a:stretch/>
        </p:blipFill>
        <p:spPr>
          <a:xfrm>
            <a:off x="4907150" y="0"/>
            <a:ext cx="4236851" cy="5153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5"/>
          <p:cNvSpPr txBox="1"/>
          <p:nvPr>
            <p:ph idx="1" type="subTitle"/>
          </p:nvPr>
        </p:nvSpPr>
        <p:spPr>
          <a:xfrm>
            <a:off x="452100" y="1677650"/>
            <a:ext cx="3755400" cy="69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Re-up community agreements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AutoNum type="arabicPeriod"/>
            </a:pPr>
            <a:r>
              <a:rPr lang="en"/>
              <a:t>Select 1-2 community problems to focus on</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556" name="Google Shape;556;p45"/>
          <p:cNvSpPr txBox="1"/>
          <p:nvPr>
            <p:ph type="title"/>
          </p:nvPr>
        </p:nvSpPr>
        <p:spPr>
          <a:xfrm>
            <a:off x="408650" y="463000"/>
            <a:ext cx="8331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Today’s Objectives</a:t>
            </a:r>
            <a:endParaRPr/>
          </a:p>
        </p:txBody>
      </p:sp>
      <p:sp>
        <p:nvSpPr>
          <p:cNvPr id="557" name="Google Shape;557;p45"/>
          <p:cNvSpPr txBox="1"/>
          <p:nvPr>
            <p:ph idx="1" type="subTitle"/>
          </p:nvPr>
        </p:nvSpPr>
        <p:spPr>
          <a:xfrm>
            <a:off x="4985150" y="1677650"/>
            <a:ext cx="3755400" cy="69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lang="en"/>
              <a:t>Brainstorm potential solutions to target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6"/>
          <p:cNvSpPr txBox="1"/>
          <p:nvPr>
            <p:ph type="title"/>
          </p:nvPr>
        </p:nvSpPr>
        <p:spPr>
          <a:xfrm>
            <a:off x="433550" y="541825"/>
            <a:ext cx="83163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Today’s Agenda</a:t>
            </a:r>
            <a:endParaRPr/>
          </a:p>
        </p:txBody>
      </p:sp>
      <p:sp>
        <p:nvSpPr>
          <p:cNvPr id="563" name="Google Shape;563;p46"/>
          <p:cNvSpPr/>
          <p:nvPr/>
        </p:nvSpPr>
        <p:spPr>
          <a:xfrm>
            <a:off x="537600" y="2649310"/>
            <a:ext cx="1618500" cy="21513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800">
                <a:solidFill>
                  <a:schemeClr val="dk1"/>
                </a:solidFill>
                <a:latin typeface="Lexend Light"/>
                <a:ea typeface="Lexend Light"/>
                <a:cs typeface="Lexend Light"/>
                <a:sym typeface="Lexend Light"/>
              </a:rPr>
              <a:t>Check-in</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Font typeface="Arial"/>
              <a:buNone/>
            </a:pPr>
            <a:r>
              <a:rPr lang="en" sz="1300">
                <a:solidFill>
                  <a:schemeClr val="dk1"/>
                </a:solidFill>
                <a:latin typeface="Lexend"/>
                <a:ea typeface="Lexend"/>
                <a:cs typeface="Lexend"/>
                <a:sym typeface="Lexend"/>
              </a:rPr>
              <a:t>9:25-9:35</a:t>
            </a:r>
            <a:endParaRPr sz="21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800">
              <a:solidFill>
                <a:schemeClr val="dk1"/>
              </a:solidFill>
              <a:latin typeface="Lexend Light"/>
              <a:ea typeface="Lexend Light"/>
              <a:cs typeface="Lexend Light"/>
              <a:sym typeface="Lexend Light"/>
            </a:endParaRPr>
          </a:p>
        </p:txBody>
      </p:sp>
      <p:sp>
        <p:nvSpPr>
          <p:cNvPr id="564" name="Google Shape;564;p46"/>
          <p:cNvSpPr/>
          <p:nvPr/>
        </p:nvSpPr>
        <p:spPr>
          <a:xfrm>
            <a:off x="2156251" y="2649310"/>
            <a:ext cx="1618500" cy="21513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800">
                <a:solidFill>
                  <a:schemeClr val="dk1"/>
                </a:solidFill>
                <a:latin typeface="Lexend Light"/>
                <a:ea typeface="Lexend Light"/>
                <a:cs typeface="Lexend Light"/>
                <a:sym typeface="Lexend Light"/>
              </a:rPr>
              <a:t>Identifying Specific Problems</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None/>
            </a:pPr>
            <a:r>
              <a:rPr lang="en" sz="1300">
                <a:latin typeface="Lexend"/>
                <a:ea typeface="Lexend"/>
                <a:cs typeface="Lexend"/>
                <a:sym typeface="Lexend"/>
              </a:rPr>
              <a:t>9:35-10:10</a:t>
            </a:r>
            <a:endParaRPr sz="1300">
              <a:latin typeface="Lexend"/>
              <a:ea typeface="Lexend"/>
              <a:cs typeface="Lexend"/>
              <a:sym typeface="Lexend"/>
            </a:endParaRPr>
          </a:p>
          <a:p>
            <a:pPr indent="0" lvl="0" marL="0" rtl="0" algn="l">
              <a:spcBef>
                <a:spcPts val="0"/>
              </a:spcBef>
              <a:spcAft>
                <a:spcPts val="0"/>
              </a:spcAft>
              <a:buClr>
                <a:schemeClr val="dk1"/>
              </a:buClr>
              <a:buSzPts val="1100"/>
              <a:buFont typeface="Arial"/>
              <a:buNone/>
            </a:pPr>
            <a:r>
              <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200">
              <a:solidFill>
                <a:schemeClr val="dk1"/>
              </a:solidFill>
              <a:latin typeface="Lexend Light"/>
              <a:ea typeface="Lexend Light"/>
              <a:cs typeface="Lexend Light"/>
              <a:sym typeface="Lexend Light"/>
            </a:endParaRPr>
          </a:p>
        </p:txBody>
      </p:sp>
      <p:sp>
        <p:nvSpPr>
          <p:cNvPr id="565" name="Google Shape;565;p46"/>
          <p:cNvSpPr/>
          <p:nvPr/>
        </p:nvSpPr>
        <p:spPr>
          <a:xfrm>
            <a:off x="3774902" y="2649310"/>
            <a:ext cx="1618500" cy="21513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Lexend Light"/>
                <a:ea typeface="Lexend Light"/>
                <a:cs typeface="Lexend Light"/>
                <a:sym typeface="Lexend Light"/>
              </a:rPr>
              <a:t>Brain Break</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Font typeface="Arial"/>
              <a:buNone/>
            </a:pPr>
            <a:r>
              <a:rPr lang="en" sz="1300">
                <a:solidFill>
                  <a:schemeClr val="dk1"/>
                </a:solidFill>
                <a:latin typeface="Lexend"/>
                <a:ea typeface="Lexend"/>
                <a:cs typeface="Lexend"/>
                <a:sym typeface="Lexend"/>
              </a:rPr>
              <a:t>10:10-10:15</a:t>
            </a:r>
            <a:endParaRPr sz="1300">
              <a:solidFill>
                <a:schemeClr val="dk1"/>
              </a:solidFill>
              <a:latin typeface="Lexend Light"/>
              <a:ea typeface="Lexend Light"/>
              <a:cs typeface="Lexend Light"/>
              <a:sym typeface="Lexend Light"/>
            </a:endParaRPr>
          </a:p>
        </p:txBody>
      </p:sp>
      <p:sp>
        <p:nvSpPr>
          <p:cNvPr id="566" name="Google Shape;566;p46"/>
          <p:cNvSpPr/>
          <p:nvPr/>
        </p:nvSpPr>
        <p:spPr>
          <a:xfrm>
            <a:off x="2156241" y="2111400"/>
            <a:ext cx="431400" cy="5379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Spline Sans"/>
                <a:ea typeface="Spline Sans"/>
                <a:cs typeface="Spline Sans"/>
                <a:sym typeface="Spline Sans"/>
              </a:rPr>
              <a:t>2</a:t>
            </a:r>
            <a:endParaRPr b="1" sz="2400">
              <a:solidFill>
                <a:schemeClr val="dk1"/>
              </a:solidFill>
              <a:latin typeface="Spline Sans"/>
              <a:ea typeface="Spline Sans"/>
              <a:cs typeface="Spline Sans"/>
              <a:sym typeface="Spline Sans"/>
            </a:endParaRPr>
          </a:p>
        </p:txBody>
      </p:sp>
      <p:sp>
        <p:nvSpPr>
          <p:cNvPr id="567" name="Google Shape;567;p46"/>
          <p:cNvSpPr/>
          <p:nvPr/>
        </p:nvSpPr>
        <p:spPr>
          <a:xfrm>
            <a:off x="537600" y="2111400"/>
            <a:ext cx="431400" cy="5379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solidFill>
                  <a:schemeClr val="dk1"/>
                </a:solidFill>
                <a:latin typeface="Spline Sans"/>
                <a:ea typeface="Spline Sans"/>
                <a:cs typeface="Spline Sans"/>
                <a:sym typeface="Spline Sans"/>
              </a:rPr>
              <a:t>1</a:t>
            </a:r>
            <a:endParaRPr b="1" sz="2400">
              <a:solidFill>
                <a:schemeClr val="dk1"/>
              </a:solidFill>
              <a:latin typeface="Spline Sans"/>
              <a:ea typeface="Spline Sans"/>
              <a:cs typeface="Spline Sans"/>
              <a:sym typeface="Spline Sans"/>
            </a:endParaRPr>
          </a:p>
        </p:txBody>
      </p:sp>
      <p:sp>
        <p:nvSpPr>
          <p:cNvPr id="568" name="Google Shape;568;p46"/>
          <p:cNvSpPr/>
          <p:nvPr/>
        </p:nvSpPr>
        <p:spPr>
          <a:xfrm>
            <a:off x="3775063" y="2111400"/>
            <a:ext cx="431400" cy="5379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Spline Sans"/>
                <a:ea typeface="Spline Sans"/>
                <a:cs typeface="Spline Sans"/>
                <a:sym typeface="Spline Sans"/>
              </a:rPr>
              <a:t>3</a:t>
            </a:r>
            <a:endParaRPr b="1" sz="2400">
              <a:solidFill>
                <a:schemeClr val="dk1"/>
              </a:solidFill>
              <a:latin typeface="Spline Sans"/>
              <a:ea typeface="Spline Sans"/>
              <a:cs typeface="Spline Sans"/>
              <a:sym typeface="Spline Sans"/>
            </a:endParaRPr>
          </a:p>
        </p:txBody>
      </p:sp>
      <p:sp>
        <p:nvSpPr>
          <p:cNvPr id="569" name="Google Shape;569;p46"/>
          <p:cNvSpPr/>
          <p:nvPr/>
        </p:nvSpPr>
        <p:spPr>
          <a:xfrm>
            <a:off x="5393613" y="2111400"/>
            <a:ext cx="431400" cy="5379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Spline Sans"/>
                <a:ea typeface="Spline Sans"/>
                <a:cs typeface="Spline Sans"/>
                <a:sym typeface="Spline Sans"/>
              </a:rPr>
              <a:t>4</a:t>
            </a:r>
            <a:endParaRPr b="1" sz="2400">
              <a:solidFill>
                <a:schemeClr val="dk1"/>
              </a:solidFill>
              <a:latin typeface="Spline Sans"/>
              <a:ea typeface="Spline Sans"/>
              <a:cs typeface="Spline Sans"/>
              <a:sym typeface="Spline Sans"/>
            </a:endParaRPr>
          </a:p>
        </p:txBody>
      </p:sp>
      <p:sp>
        <p:nvSpPr>
          <p:cNvPr id="570" name="Google Shape;570;p46"/>
          <p:cNvSpPr/>
          <p:nvPr/>
        </p:nvSpPr>
        <p:spPr>
          <a:xfrm>
            <a:off x="5393874" y="2649310"/>
            <a:ext cx="1618500" cy="21513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800">
                <a:solidFill>
                  <a:schemeClr val="dk1"/>
                </a:solidFill>
                <a:latin typeface="Lexend Light"/>
                <a:ea typeface="Lexend Light"/>
                <a:cs typeface="Lexend Light"/>
                <a:sym typeface="Lexend Light"/>
              </a:rPr>
              <a:t>Solution Brainstorm</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Font typeface="Arial"/>
              <a:buNone/>
            </a:pPr>
            <a:r>
              <a:rPr lang="en" sz="1300">
                <a:solidFill>
                  <a:schemeClr val="dk1"/>
                </a:solidFill>
                <a:latin typeface="Lexend"/>
                <a:ea typeface="Lexend"/>
                <a:cs typeface="Lexend"/>
                <a:sym typeface="Lexend"/>
              </a:rPr>
              <a:t>10:15-10:45</a:t>
            </a:r>
            <a:endParaRPr sz="1300">
              <a:solidFill>
                <a:schemeClr val="dk1"/>
              </a:solidFill>
              <a:latin typeface="Lexend Light"/>
              <a:ea typeface="Lexend Light"/>
              <a:cs typeface="Lexend Light"/>
              <a:sym typeface="Lexend Light"/>
            </a:endParaRPr>
          </a:p>
        </p:txBody>
      </p:sp>
      <p:sp>
        <p:nvSpPr>
          <p:cNvPr id="571" name="Google Shape;571;p46"/>
          <p:cNvSpPr/>
          <p:nvPr/>
        </p:nvSpPr>
        <p:spPr>
          <a:xfrm>
            <a:off x="6975302" y="2649310"/>
            <a:ext cx="1618500" cy="21513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182875" lIns="182875" spcFirstLastPara="1" rIns="182875" wrap="square" tIns="182875">
            <a:noAutofit/>
          </a:bodyPr>
          <a:lstStyle/>
          <a:p>
            <a:pPr indent="0" lvl="0" marL="0" rtl="0" algn="l">
              <a:spcBef>
                <a:spcPts val="0"/>
              </a:spcBef>
              <a:spcAft>
                <a:spcPts val="0"/>
              </a:spcAft>
              <a:buNone/>
            </a:pPr>
            <a:r>
              <a:rPr lang="en" sz="1800">
                <a:solidFill>
                  <a:schemeClr val="dk1"/>
                </a:solidFill>
                <a:latin typeface="Lexend Light"/>
                <a:ea typeface="Lexend Light"/>
                <a:cs typeface="Lexend Light"/>
                <a:sym typeface="Lexend Light"/>
              </a:rPr>
              <a:t>Check-out</a:t>
            </a:r>
            <a:endParaRPr sz="1800">
              <a:solidFill>
                <a:schemeClr val="dk1"/>
              </a:solidFill>
              <a:latin typeface="Lexend Light"/>
              <a:ea typeface="Lexend Light"/>
              <a:cs typeface="Lexend Light"/>
              <a:sym typeface="Lexend Light"/>
            </a:endParaRPr>
          </a:p>
          <a:p>
            <a:pPr indent="0" lvl="0" marL="0" rtl="0" algn="l">
              <a:spcBef>
                <a:spcPts val="0"/>
              </a:spcBef>
              <a:spcAft>
                <a:spcPts val="0"/>
              </a:spcAft>
              <a:buClr>
                <a:schemeClr val="dk1"/>
              </a:buClr>
              <a:buSzPts val="1100"/>
              <a:buFont typeface="Arial"/>
              <a:buNone/>
            </a:pPr>
            <a:r>
              <a:rPr lang="en" sz="1300">
                <a:solidFill>
                  <a:schemeClr val="dk1"/>
                </a:solidFill>
                <a:latin typeface="Lexend"/>
                <a:ea typeface="Lexend"/>
                <a:cs typeface="Lexend"/>
                <a:sym typeface="Lexend"/>
              </a:rPr>
              <a:t>10:45-10:55</a:t>
            </a:r>
            <a:endParaRPr sz="1300">
              <a:solidFill>
                <a:schemeClr val="dk1"/>
              </a:solidFill>
              <a:latin typeface="Lexend Light"/>
              <a:ea typeface="Lexend Light"/>
              <a:cs typeface="Lexend Light"/>
              <a:sym typeface="Lexend Light"/>
            </a:endParaRPr>
          </a:p>
        </p:txBody>
      </p:sp>
      <p:sp>
        <p:nvSpPr>
          <p:cNvPr id="572" name="Google Shape;572;p46"/>
          <p:cNvSpPr/>
          <p:nvPr/>
        </p:nvSpPr>
        <p:spPr>
          <a:xfrm>
            <a:off x="6975463" y="2111400"/>
            <a:ext cx="431400" cy="5379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Spline Sans"/>
                <a:ea typeface="Spline Sans"/>
                <a:cs typeface="Spline Sans"/>
                <a:sym typeface="Spline Sans"/>
              </a:rPr>
              <a:t>5</a:t>
            </a:r>
            <a:endParaRPr b="1" sz="2400">
              <a:solidFill>
                <a:schemeClr val="dk1"/>
              </a:solidFill>
              <a:latin typeface="Spline Sans"/>
              <a:ea typeface="Spline Sans"/>
              <a:cs typeface="Spline Sans"/>
              <a:sym typeface="Splin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7"/>
          <p:cNvSpPr txBox="1"/>
          <p:nvPr>
            <p:ph idx="2" type="subTitle"/>
          </p:nvPr>
        </p:nvSpPr>
        <p:spPr>
          <a:xfrm>
            <a:off x="442225" y="2114550"/>
            <a:ext cx="7148400" cy="4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Re-upping community agreements</a:t>
            </a:r>
            <a:endParaRPr i="1"/>
          </a:p>
        </p:txBody>
      </p:sp>
      <p:sp>
        <p:nvSpPr>
          <p:cNvPr id="578" name="Google Shape;578;p47"/>
          <p:cNvSpPr txBox="1"/>
          <p:nvPr>
            <p:ph idx="3" type="body"/>
          </p:nvPr>
        </p:nvSpPr>
        <p:spPr>
          <a:xfrm>
            <a:off x="442225" y="2769475"/>
            <a:ext cx="8068500" cy="22683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Did any group come up with ideas or agreements that you hadn't considered? What did you learn from the other groups?</a:t>
            </a:r>
            <a:endParaRPr sz="1400"/>
          </a:p>
          <a:p>
            <a:pPr indent="-317500" lvl="0" marL="457200" rtl="0" algn="l">
              <a:lnSpc>
                <a:spcPct val="115000"/>
              </a:lnSpc>
              <a:spcBef>
                <a:spcPts val="0"/>
              </a:spcBef>
              <a:spcAft>
                <a:spcPts val="0"/>
              </a:spcAft>
              <a:buSzPts val="1400"/>
              <a:buChar char="●"/>
            </a:pPr>
            <a:r>
              <a:rPr lang="en" sz="1400"/>
              <a:t>Were there any common themes across all the groups’ agreements? What does that tell us about our group’s priorities?</a:t>
            </a:r>
            <a:endParaRPr sz="1400"/>
          </a:p>
          <a:p>
            <a:pPr indent="-317500" lvl="0" marL="457200" rtl="0" algn="l">
              <a:lnSpc>
                <a:spcPct val="115000"/>
              </a:lnSpc>
              <a:spcBef>
                <a:spcPts val="0"/>
              </a:spcBef>
              <a:spcAft>
                <a:spcPts val="0"/>
              </a:spcAft>
              <a:buSzPts val="1400"/>
              <a:buChar char="●"/>
            </a:pPr>
            <a:r>
              <a:rPr lang="en" sz="1400"/>
              <a:t>Are there any agreements that we need to clarify or expand on to make sure everyone understands them?</a:t>
            </a:r>
            <a:endParaRPr sz="1400"/>
          </a:p>
          <a:p>
            <a:pPr indent="-317500" lvl="0" marL="457200" rtl="0" algn="l">
              <a:lnSpc>
                <a:spcPct val="115000"/>
              </a:lnSpc>
              <a:spcBef>
                <a:spcPts val="0"/>
              </a:spcBef>
              <a:spcAft>
                <a:spcPts val="0"/>
              </a:spcAft>
              <a:buSzPts val="1400"/>
              <a:buChar char="●"/>
            </a:pPr>
            <a:r>
              <a:rPr lang="en" sz="1400"/>
              <a:t>Does everyone feel ready to commit to these agreements for the semester? Are we all on the same page?</a:t>
            </a:r>
            <a:endParaRPr sz="1500"/>
          </a:p>
        </p:txBody>
      </p:sp>
      <p:sp>
        <p:nvSpPr>
          <p:cNvPr id="579" name="Google Shape;579;p47"/>
          <p:cNvSpPr txBox="1"/>
          <p:nvPr>
            <p:ph idx="4" type="body"/>
          </p:nvPr>
        </p:nvSpPr>
        <p:spPr>
          <a:xfrm>
            <a:off x="1181100" y="689575"/>
            <a:ext cx="6934200" cy="10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Spline Sans"/>
                <a:ea typeface="Spline Sans"/>
                <a:cs typeface="Spline Sans"/>
                <a:sym typeface="Spline Sans"/>
              </a:rPr>
              <a:t>Check-in</a:t>
            </a:r>
            <a:endParaRPr b="1" sz="2400">
              <a:latin typeface="Spline Sans"/>
              <a:ea typeface="Spline Sans"/>
              <a:cs typeface="Spline Sans"/>
              <a:sym typeface="Spline Sans"/>
            </a:endParaRPr>
          </a:p>
          <a:p>
            <a:pPr indent="0" lvl="0" marL="0" rtl="0" algn="l">
              <a:spcBef>
                <a:spcPts val="0"/>
              </a:spcBef>
              <a:spcAft>
                <a:spcPts val="1200"/>
              </a:spcAft>
              <a:buNone/>
            </a:pPr>
            <a:r>
              <a:t/>
            </a:r>
            <a:endParaRPr/>
          </a:p>
        </p:txBody>
      </p:sp>
      <p:sp>
        <p:nvSpPr>
          <p:cNvPr id="580" name="Google Shape;580;p47"/>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8"/>
          <p:cNvSpPr txBox="1"/>
          <p:nvPr>
            <p:ph idx="2" type="subTitle"/>
          </p:nvPr>
        </p:nvSpPr>
        <p:spPr>
          <a:xfrm>
            <a:off x="442225" y="2114550"/>
            <a:ext cx="7148400" cy="4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phone use</a:t>
            </a:r>
            <a:endParaRPr i="1"/>
          </a:p>
        </p:txBody>
      </p:sp>
      <p:sp>
        <p:nvSpPr>
          <p:cNvPr id="586" name="Google Shape;586;p48"/>
          <p:cNvSpPr txBox="1"/>
          <p:nvPr>
            <p:ph idx="3" type="body"/>
          </p:nvPr>
        </p:nvSpPr>
        <p:spPr>
          <a:xfrm>
            <a:off x="442225" y="2693275"/>
            <a:ext cx="8068500" cy="22683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What do we think about phone use in the classroom? How do phones impact our learning environment? </a:t>
            </a:r>
            <a:endParaRPr sz="1400"/>
          </a:p>
          <a:p>
            <a:pPr indent="-317500" lvl="0" marL="457200" rtl="0" algn="l">
              <a:lnSpc>
                <a:spcPct val="115000"/>
              </a:lnSpc>
              <a:spcBef>
                <a:spcPts val="0"/>
              </a:spcBef>
              <a:spcAft>
                <a:spcPts val="0"/>
              </a:spcAft>
              <a:buSzPts val="1400"/>
              <a:buChar char="●"/>
            </a:pPr>
            <a:r>
              <a:rPr lang="en" sz="1400"/>
              <a:t>In what ways can phones be helpful or distracting during class time?</a:t>
            </a:r>
            <a:endParaRPr sz="1400"/>
          </a:p>
          <a:p>
            <a:pPr indent="-317500" lvl="0" marL="457200" rtl="0" algn="l">
              <a:lnSpc>
                <a:spcPct val="115000"/>
              </a:lnSpc>
              <a:spcBef>
                <a:spcPts val="0"/>
              </a:spcBef>
              <a:spcAft>
                <a:spcPts val="0"/>
              </a:spcAft>
              <a:buSzPts val="1400"/>
              <a:buChar char="●"/>
            </a:pPr>
            <a:r>
              <a:rPr lang="en" sz="1400"/>
              <a:t>We all have different needs when it comes to phone use. How can we respect those differences while also creating a focused learning environment?</a:t>
            </a:r>
            <a:endParaRPr sz="1400"/>
          </a:p>
          <a:p>
            <a:pPr indent="-317500" lvl="0" marL="457200" rtl="0" algn="l">
              <a:lnSpc>
                <a:spcPct val="115000"/>
              </a:lnSpc>
              <a:spcBef>
                <a:spcPts val="0"/>
              </a:spcBef>
              <a:spcAft>
                <a:spcPts val="0"/>
              </a:spcAft>
              <a:buSzPts val="1400"/>
              <a:buChar char="●"/>
            </a:pPr>
            <a:r>
              <a:rPr lang="en" sz="1400"/>
              <a:t>What are some expectations we want our group to have around phone use? </a:t>
            </a:r>
            <a:endParaRPr sz="1400"/>
          </a:p>
          <a:p>
            <a:pPr indent="-317500" lvl="0" marL="457200" rtl="0" algn="l">
              <a:lnSpc>
                <a:spcPct val="115000"/>
              </a:lnSpc>
              <a:spcBef>
                <a:spcPts val="0"/>
              </a:spcBef>
              <a:spcAft>
                <a:spcPts val="0"/>
              </a:spcAft>
              <a:buSzPts val="1400"/>
              <a:buChar char="●"/>
            </a:pPr>
            <a:r>
              <a:rPr lang="en" sz="1400"/>
              <a:t>How can we take responsibility for managing our phone use during class time?</a:t>
            </a:r>
            <a:endParaRPr sz="1400"/>
          </a:p>
          <a:p>
            <a:pPr indent="-317500" lvl="0" marL="457200" rtl="0" algn="l">
              <a:lnSpc>
                <a:spcPct val="115000"/>
              </a:lnSpc>
              <a:spcBef>
                <a:spcPts val="0"/>
              </a:spcBef>
              <a:spcAft>
                <a:spcPts val="0"/>
              </a:spcAft>
              <a:buSzPts val="1400"/>
              <a:buChar char="●"/>
            </a:pPr>
            <a:r>
              <a:rPr lang="en" sz="1400"/>
              <a:t>What happens if someone is using their phone inappropriately or too much during class time? How should the class respond? </a:t>
            </a:r>
            <a:endParaRPr sz="1400"/>
          </a:p>
        </p:txBody>
      </p:sp>
      <p:sp>
        <p:nvSpPr>
          <p:cNvPr id="587" name="Google Shape;587;p48"/>
          <p:cNvSpPr txBox="1"/>
          <p:nvPr>
            <p:ph idx="4" type="body"/>
          </p:nvPr>
        </p:nvSpPr>
        <p:spPr>
          <a:xfrm>
            <a:off x="1181100" y="689575"/>
            <a:ext cx="6934200" cy="10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Spline Sans"/>
                <a:ea typeface="Spline Sans"/>
                <a:cs typeface="Spline Sans"/>
                <a:sym typeface="Spline Sans"/>
              </a:rPr>
              <a:t>Check-in</a:t>
            </a:r>
            <a:endParaRPr b="1" sz="2400">
              <a:latin typeface="Spline Sans"/>
              <a:ea typeface="Spline Sans"/>
              <a:cs typeface="Spline Sans"/>
              <a:sym typeface="Spline Sans"/>
            </a:endParaRPr>
          </a:p>
          <a:p>
            <a:pPr indent="0" lvl="0" marL="0" rtl="0" algn="l">
              <a:spcBef>
                <a:spcPts val="0"/>
              </a:spcBef>
              <a:spcAft>
                <a:spcPts val="1200"/>
              </a:spcAft>
              <a:buNone/>
            </a:pPr>
            <a:r>
              <a:t/>
            </a:r>
            <a:endParaRPr/>
          </a:p>
        </p:txBody>
      </p:sp>
      <p:sp>
        <p:nvSpPr>
          <p:cNvPr id="588" name="Google Shape;588;p48"/>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9"/>
          <p:cNvSpPr txBox="1"/>
          <p:nvPr>
            <p:ph idx="4" type="body"/>
          </p:nvPr>
        </p:nvSpPr>
        <p:spPr>
          <a:xfrm>
            <a:off x="1181100" y="689575"/>
            <a:ext cx="6934200" cy="1079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2400">
                <a:latin typeface="Spline Sans"/>
                <a:ea typeface="Spline Sans"/>
                <a:cs typeface="Spline Sans"/>
                <a:sym typeface="Spline Sans"/>
              </a:rPr>
              <a:t>Identifying specific problems</a:t>
            </a:r>
            <a:endParaRPr/>
          </a:p>
        </p:txBody>
      </p:sp>
      <p:sp>
        <p:nvSpPr>
          <p:cNvPr id="594" name="Google Shape;594;p49"/>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595" name="Google Shape;595;p49"/>
          <p:cNvSpPr txBox="1"/>
          <p:nvPr/>
        </p:nvSpPr>
        <p:spPr>
          <a:xfrm>
            <a:off x="399025" y="1871400"/>
            <a:ext cx="7002300" cy="22779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Activity introduction</a:t>
            </a:r>
            <a:endParaRPr sz="1700">
              <a:solidFill>
                <a:schemeClr val="dk1"/>
              </a:solidFill>
              <a:latin typeface="Lexend Light"/>
              <a:ea typeface="Lexend Light"/>
              <a:cs typeface="Lexend Light"/>
              <a:sym typeface="Lexend Light"/>
            </a:endParaRPr>
          </a:p>
          <a:p>
            <a:pPr indent="-336550" lvl="0" marL="4572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Brainstorming</a:t>
            </a:r>
            <a:endParaRPr sz="1700">
              <a:solidFill>
                <a:schemeClr val="dk1"/>
              </a:solidFill>
              <a:latin typeface="Lexend Light"/>
              <a:ea typeface="Lexend Light"/>
              <a:cs typeface="Lexend Light"/>
              <a:sym typeface="Lexend Light"/>
            </a:endParaRPr>
          </a:p>
          <a:p>
            <a:pPr indent="-336550" lvl="1" marL="9144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To identify a specific problem, make sure you are thinking about:</a:t>
            </a:r>
            <a:endParaRPr sz="1700">
              <a:solidFill>
                <a:schemeClr val="dk1"/>
              </a:solidFill>
              <a:latin typeface="Lexend Light"/>
              <a:ea typeface="Lexend Light"/>
              <a:cs typeface="Lexend Light"/>
              <a:sym typeface="Lexend Light"/>
            </a:endParaRPr>
          </a:p>
          <a:p>
            <a:pPr indent="-336550" lvl="1" marL="9144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The 4 W’s (Who, What, Where, Why)</a:t>
            </a:r>
            <a:endParaRPr sz="1700">
              <a:solidFill>
                <a:schemeClr val="dk1"/>
              </a:solidFill>
              <a:latin typeface="Lexend Light"/>
              <a:ea typeface="Lexend Light"/>
              <a:cs typeface="Lexend Light"/>
              <a:sym typeface="Lexend Light"/>
            </a:endParaRPr>
          </a:p>
          <a:p>
            <a:pPr indent="-336550" lvl="1" marL="9144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The different levels in which the problem occurs </a:t>
            </a:r>
            <a:endParaRPr sz="1700">
              <a:solidFill>
                <a:schemeClr val="dk1"/>
              </a:solidFill>
              <a:latin typeface="Lexend Light"/>
              <a:ea typeface="Lexend Light"/>
              <a:cs typeface="Lexend Light"/>
              <a:sym typeface="Lexend Light"/>
            </a:endParaRPr>
          </a:p>
          <a:p>
            <a:pPr indent="-336550" lvl="0" marL="457200" rtl="0" algn="l">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Share out and select two problems</a:t>
            </a:r>
            <a:endParaRPr sz="17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700">
              <a:solidFill>
                <a:schemeClr val="dk1"/>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0"/>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pic>
        <p:nvPicPr>
          <p:cNvPr id="601" name="Google Shape;601;p50"/>
          <p:cNvPicPr preferRelativeResize="0"/>
          <p:nvPr/>
        </p:nvPicPr>
        <p:blipFill>
          <a:blip r:embed="rId3">
            <a:alphaModFix/>
          </a:blip>
          <a:stretch>
            <a:fillRect/>
          </a:stretch>
        </p:blipFill>
        <p:spPr>
          <a:xfrm>
            <a:off x="1707475" y="108400"/>
            <a:ext cx="6710630" cy="5035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1"/>
          <p:cNvSpPr txBox="1"/>
          <p:nvPr>
            <p:ph type="title"/>
          </p:nvPr>
        </p:nvSpPr>
        <p:spPr>
          <a:xfrm>
            <a:off x="1241550" y="2010150"/>
            <a:ext cx="6660900" cy="112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Brain Break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2"/>
          <p:cNvSpPr txBox="1"/>
          <p:nvPr>
            <p:ph idx="4" type="body"/>
          </p:nvPr>
        </p:nvSpPr>
        <p:spPr>
          <a:xfrm>
            <a:off x="1181100" y="689575"/>
            <a:ext cx="6934200" cy="107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Spline Sans"/>
                <a:ea typeface="Spline Sans"/>
                <a:cs typeface="Spline Sans"/>
                <a:sym typeface="Spline Sans"/>
              </a:rPr>
              <a:t>Brain Break</a:t>
            </a:r>
            <a:endParaRPr b="1" sz="2400">
              <a:latin typeface="Spline Sans"/>
              <a:ea typeface="Spline Sans"/>
              <a:cs typeface="Spline Sans"/>
              <a:sym typeface="Spline Sans"/>
            </a:endParaRPr>
          </a:p>
          <a:p>
            <a:pPr indent="0" lvl="0" marL="0" rtl="0" algn="l">
              <a:spcBef>
                <a:spcPts val="0"/>
              </a:spcBef>
              <a:spcAft>
                <a:spcPts val="1200"/>
              </a:spcAft>
              <a:buNone/>
            </a:pPr>
            <a:r>
              <a:t/>
            </a:r>
            <a:endParaRPr/>
          </a:p>
        </p:txBody>
      </p:sp>
      <p:sp>
        <p:nvSpPr>
          <p:cNvPr id="612" name="Google Shape;612;p52"/>
          <p:cNvSpPr txBox="1"/>
          <p:nvPr>
            <p:ph idx="5" type="subTitle"/>
          </p:nvPr>
        </p:nvSpPr>
        <p:spPr>
          <a:xfrm>
            <a:off x="532075" y="679900"/>
            <a:ext cx="548700" cy="55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613" name="Google Shape;613;p52"/>
          <p:cNvSpPr txBox="1"/>
          <p:nvPr/>
        </p:nvSpPr>
        <p:spPr>
          <a:xfrm>
            <a:off x="399025" y="1871400"/>
            <a:ext cx="7002300" cy="1754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Lexend Light"/>
              <a:buAutoNum type="arabicPeriod"/>
            </a:pPr>
            <a:r>
              <a:rPr lang="en" sz="1700">
                <a:solidFill>
                  <a:schemeClr val="dk1"/>
                </a:solidFill>
                <a:latin typeface="Lexend Light"/>
                <a:ea typeface="Lexend Light"/>
                <a:cs typeface="Lexend Light"/>
                <a:sym typeface="Lexend Light"/>
              </a:rPr>
              <a:t>Grab snacks or pack a snack bag for later!</a:t>
            </a:r>
            <a:endParaRPr sz="1700">
              <a:solidFill>
                <a:schemeClr val="dk1"/>
              </a:solidFill>
              <a:latin typeface="Lexend Light"/>
              <a:ea typeface="Lexend Light"/>
              <a:cs typeface="Lexend Light"/>
              <a:sym typeface="Lexend Light"/>
            </a:endParaRPr>
          </a:p>
          <a:p>
            <a:pPr indent="-336550" lvl="0" marL="457200" rtl="0" algn="l">
              <a:spcBef>
                <a:spcPts val="0"/>
              </a:spcBef>
              <a:spcAft>
                <a:spcPts val="0"/>
              </a:spcAft>
              <a:buClr>
                <a:schemeClr val="dk1"/>
              </a:buClr>
              <a:buSzPts val="1700"/>
              <a:buFont typeface="Lexend Light"/>
              <a:buAutoNum type="arabicPeriod"/>
            </a:pPr>
            <a:r>
              <a:rPr lang="en" sz="1700">
                <a:solidFill>
                  <a:schemeClr val="dk1"/>
                </a:solidFill>
                <a:latin typeface="Lexend Light"/>
                <a:ea typeface="Lexend Light"/>
                <a:cs typeface="Lexend Light"/>
                <a:sym typeface="Lexend Light"/>
              </a:rPr>
              <a:t>Doodle for 30 seconds</a:t>
            </a:r>
            <a:endParaRPr sz="1700">
              <a:solidFill>
                <a:schemeClr val="dk1"/>
              </a:solidFill>
              <a:latin typeface="Lexend Light"/>
              <a:ea typeface="Lexend Light"/>
              <a:cs typeface="Lexend Light"/>
              <a:sym typeface="Lexend Light"/>
            </a:endParaRPr>
          </a:p>
          <a:p>
            <a:pPr indent="-336550" lvl="0" marL="457200" rtl="0" algn="l">
              <a:spcBef>
                <a:spcPts val="0"/>
              </a:spcBef>
              <a:spcAft>
                <a:spcPts val="0"/>
              </a:spcAft>
              <a:buClr>
                <a:schemeClr val="dk1"/>
              </a:buClr>
              <a:buSzPts val="1700"/>
              <a:buFont typeface="Lexend Light"/>
              <a:buAutoNum type="arabicPeriod"/>
            </a:pPr>
            <a:r>
              <a:rPr lang="en" sz="1700">
                <a:solidFill>
                  <a:schemeClr val="dk1"/>
                </a:solidFill>
                <a:latin typeface="Lexend Light"/>
                <a:ea typeface="Lexend Light"/>
                <a:cs typeface="Lexend Light"/>
                <a:sym typeface="Lexend Light"/>
              </a:rPr>
              <a:t>Switch with a partner and build on their doodle for 30 seconds</a:t>
            </a:r>
            <a:endParaRPr sz="1700">
              <a:solidFill>
                <a:schemeClr val="dk1"/>
              </a:solidFill>
              <a:latin typeface="Lexend Light"/>
              <a:ea typeface="Lexend Light"/>
              <a:cs typeface="Lexend Light"/>
              <a:sym typeface="Lexend Light"/>
            </a:endParaRPr>
          </a:p>
          <a:p>
            <a:pPr indent="-336550" lvl="0" marL="457200" rtl="0" algn="l">
              <a:spcBef>
                <a:spcPts val="0"/>
              </a:spcBef>
              <a:spcAft>
                <a:spcPts val="0"/>
              </a:spcAft>
              <a:buClr>
                <a:schemeClr val="dk1"/>
              </a:buClr>
              <a:buSzPts val="1700"/>
              <a:buFont typeface="Lexend Light"/>
              <a:buAutoNum type="arabicPeriod"/>
            </a:pPr>
            <a:r>
              <a:rPr lang="en" sz="1700">
                <a:solidFill>
                  <a:schemeClr val="dk1"/>
                </a:solidFill>
                <a:latin typeface="Lexend Light"/>
                <a:ea typeface="Lexend Light"/>
                <a:cs typeface="Lexend Light"/>
                <a:sym typeface="Lexend Light"/>
              </a:rPr>
              <a:t>Repeat &amp; share out</a:t>
            </a:r>
            <a:endParaRPr sz="17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700">
              <a:solidFill>
                <a:schemeClr val="dk1"/>
              </a:solidFill>
              <a:latin typeface="Lexend Light"/>
              <a:ea typeface="Lexend Light"/>
              <a:cs typeface="Lexend Light"/>
              <a:sym typeface="Lexend Light"/>
            </a:endParaRPr>
          </a:p>
          <a:p>
            <a:pPr indent="0" lvl="0" marL="0" rtl="0" algn="l">
              <a:spcBef>
                <a:spcPts val="0"/>
              </a:spcBef>
              <a:spcAft>
                <a:spcPts val="0"/>
              </a:spcAft>
              <a:buNone/>
            </a:pPr>
            <a:r>
              <a:t/>
            </a:r>
            <a:endParaRPr sz="1700">
              <a:solidFill>
                <a:schemeClr val="dk1"/>
              </a:solidFill>
              <a:latin typeface="Lexend Light"/>
              <a:ea typeface="Lexend Light"/>
              <a:cs typeface="Lexend Light"/>
              <a:sym typeface="Lexend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signment #2">
  <a:themeElements>
    <a:clrScheme name="Simple Light">
      <a:dk1>
        <a:srgbClr val="000000"/>
      </a:dk1>
      <a:lt1>
        <a:srgbClr val="FCF9F6"/>
      </a:lt1>
      <a:dk2>
        <a:srgbClr val="DE7E5D"/>
      </a:dk2>
      <a:lt2>
        <a:srgbClr val="FFB185"/>
      </a:lt2>
      <a:accent1>
        <a:srgbClr val="FFE5D6"/>
      </a:accent1>
      <a:accent2>
        <a:srgbClr val="FFCCAF"/>
      </a:accent2>
      <a:accent3>
        <a:srgbClr val="CAF0F8"/>
      </a:accent3>
      <a:accent4>
        <a:srgbClr val="00B4D8"/>
      </a:accent4>
      <a:accent5>
        <a:srgbClr val="0077B6"/>
      </a:accent5>
      <a:accent6>
        <a:srgbClr val="03045E"/>
      </a:accent6>
      <a:hlink>
        <a:srgbClr val="001D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