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9" r:id="rId4"/>
    <p:sldMasterId id="2147483690"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embeddedFontLst>
    <p:embeddedFont>
      <p:font typeface="Spline Sans"/>
      <p:regular r:id="rId15"/>
      <p:bold r:id="rId16"/>
    </p:embeddedFont>
    <p:embeddedFont>
      <p:font typeface="Lexend Light"/>
      <p:regular r:id="rId17"/>
      <p:bold r:id="rId18"/>
    </p:embeddedFont>
    <p:embeddedFont>
      <p:font typeface="Lexend"/>
      <p:regular r:id="rId19"/>
      <p:bold r:id="rId20"/>
    </p:embeddedFont>
    <p:embeddedFont>
      <p:font typeface="Barlow Light"/>
      <p:regular r:id="rId21"/>
      <p:bold r:id="rId22"/>
      <p:italic r:id="rId23"/>
      <p:boldItalic r:id="rId24"/>
    </p:embeddedFont>
    <p:embeddedFont>
      <p:font typeface="Barlow"/>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exend-bold.fntdata"/><Relationship Id="rId22" Type="http://schemas.openxmlformats.org/officeDocument/2006/relationships/font" Target="fonts/BarlowLight-bold.fntdata"/><Relationship Id="rId21" Type="http://schemas.openxmlformats.org/officeDocument/2006/relationships/font" Target="fonts/BarlowLight-regular.fntdata"/><Relationship Id="rId24" Type="http://schemas.openxmlformats.org/officeDocument/2006/relationships/font" Target="fonts/BarlowLight-boldItalic.fntdata"/><Relationship Id="rId23" Type="http://schemas.openxmlformats.org/officeDocument/2006/relationships/font" Target="fonts/BarlowLight-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Barlow-bold.fntdata"/><Relationship Id="rId25" Type="http://schemas.openxmlformats.org/officeDocument/2006/relationships/font" Target="fonts/Barlow-regular.fntdata"/><Relationship Id="rId28" Type="http://schemas.openxmlformats.org/officeDocument/2006/relationships/font" Target="fonts/Barlow-boldItalic.fntdata"/><Relationship Id="rId27" Type="http://schemas.openxmlformats.org/officeDocument/2006/relationships/font" Target="fonts/Barlow-italic.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font" Target="fonts/SplineSans-regular.fntdata"/><Relationship Id="rId14" Type="http://schemas.openxmlformats.org/officeDocument/2006/relationships/slide" Target="slides/slide8.xml"/><Relationship Id="rId17" Type="http://schemas.openxmlformats.org/officeDocument/2006/relationships/font" Target="fonts/LexendLight-regular.fntdata"/><Relationship Id="rId16" Type="http://schemas.openxmlformats.org/officeDocument/2006/relationships/font" Target="fonts/SplineSans-bold.fntdata"/><Relationship Id="rId19" Type="http://schemas.openxmlformats.org/officeDocument/2006/relationships/font" Target="fonts/Lexend-regular.fntdata"/><Relationship Id="rId18" Type="http://schemas.openxmlformats.org/officeDocument/2006/relationships/font" Target="fonts/LexendLight-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g33cb0acd0a5_0_7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8" name="Google Shape;548;g33cb0acd0a5_0_7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1" name="Shape 551"/>
        <p:cNvGrpSpPr/>
        <p:nvPr/>
      </p:nvGrpSpPr>
      <p:grpSpPr>
        <a:xfrm>
          <a:off x="0" y="0"/>
          <a:ext cx="0" cy="0"/>
          <a:chOff x="0" y="0"/>
          <a:chExt cx="0" cy="0"/>
        </a:xfrm>
      </p:grpSpPr>
      <p:sp>
        <p:nvSpPr>
          <p:cNvPr id="552" name="Google Shape;552;g33cb0acd0a5_0_7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3" name="Google Shape;553;g33cb0acd0a5_0_7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8" name="Shape 558"/>
        <p:cNvGrpSpPr/>
        <p:nvPr/>
      </p:nvGrpSpPr>
      <p:grpSpPr>
        <a:xfrm>
          <a:off x="0" y="0"/>
          <a:ext cx="0" cy="0"/>
          <a:chOff x="0" y="0"/>
          <a:chExt cx="0" cy="0"/>
        </a:xfrm>
      </p:grpSpPr>
      <p:sp>
        <p:nvSpPr>
          <p:cNvPr id="559" name="Google Shape;559;g33cb0acd0a5_0_7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0" name="Google Shape;560;g33cb0acd0a5_0_7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3" name="Shape 573"/>
        <p:cNvGrpSpPr/>
        <p:nvPr/>
      </p:nvGrpSpPr>
      <p:grpSpPr>
        <a:xfrm>
          <a:off x="0" y="0"/>
          <a:ext cx="0" cy="0"/>
          <a:chOff x="0" y="0"/>
          <a:chExt cx="0" cy="0"/>
        </a:xfrm>
      </p:grpSpPr>
      <p:sp>
        <p:nvSpPr>
          <p:cNvPr id="574" name="Google Shape;574;g33cb0acd0a5_0_7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5" name="Google Shape;575;g33cb0acd0a5_0_7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g33cb0acd0a5_0_7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2" name="Google Shape;582;g33cb0acd0a5_0_7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5" name="Shape 585"/>
        <p:cNvGrpSpPr/>
        <p:nvPr/>
      </p:nvGrpSpPr>
      <p:grpSpPr>
        <a:xfrm>
          <a:off x="0" y="0"/>
          <a:ext cx="0" cy="0"/>
          <a:chOff x="0" y="0"/>
          <a:chExt cx="0" cy="0"/>
        </a:xfrm>
      </p:grpSpPr>
      <p:sp>
        <p:nvSpPr>
          <p:cNvPr id="586" name="Google Shape;586;g33cb0acd0a5_0_7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7" name="Google Shape;587;g33cb0acd0a5_0_7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2" name="Shape 592"/>
        <p:cNvGrpSpPr/>
        <p:nvPr/>
      </p:nvGrpSpPr>
      <p:grpSpPr>
        <a:xfrm>
          <a:off x="0" y="0"/>
          <a:ext cx="0" cy="0"/>
          <a:chOff x="0" y="0"/>
          <a:chExt cx="0" cy="0"/>
        </a:xfrm>
      </p:grpSpPr>
      <p:sp>
        <p:nvSpPr>
          <p:cNvPr id="593" name="Google Shape;593;g33cb0acd0a5_0_7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4" name="Google Shape;594;g33cb0acd0a5_0_7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7" name="Shape 597"/>
        <p:cNvGrpSpPr/>
        <p:nvPr/>
      </p:nvGrpSpPr>
      <p:grpSpPr>
        <a:xfrm>
          <a:off x="0" y="0"/>
          <a:ext cx="0" cy="0"/>
          <a:chOff x="0" y="0"/>
          <a:chExt cx="0" cy="0"/>
        </a:xfrm>
      </p:grpSpPr>
      <p:sp>
        <p:nvSpPr>
          <p:cNvPr id="598" name="Google Shape;598;g33cb0acd0a5_0_7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9" name="Google Shape;599;g33cb0acd0a5_0_7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_2">
    <p:spTree>
      <p:nvGrpSpPr>
        <p:cNvPr id="54" name="Shape 54"/>
        <p:cNvGrpSpPr/>
        <p:nvPr/>
      </p:nvGrpSpPr>
      <p:grpSpPr>
        <a:xfrm>
          <a:off x="0" y="0"/>
          <a:ext cx="0" cy="0"/>
          <a:chOff x="0" y="0"/>
          <a:chExt cx="0" cy="0"/>
        </a:xfrm>
      </p:grpSpPr>
      <p:sp>
        <p:nvSpPr>
          <p:cNvPr id="55" name="Google Shape;55;p1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56" name="Google Shape;56;p14"/>
          <p:cNvGrpSpPr/>
          <p:nvPr/>
        </p:nvGrpSpPr>
        <p:grpSpPr>
          <a:xfrm>
            <a:off x="0" y="-125"/>
            <a:ext cx="9144300" cy="5143500"/>
            <a:chOff x="0" y="-125"/>
            <a:chExt cx="9144300" cy="5143500"/>
          </a:xfrm>
        </p:grpSpPr>
        <p:sp>
          <p:nvSpPr>
            <p:cNvPr id="57" name="Google Shape;57;p14"/>
            <p:cNvSpPr/>
            <p:nvPr/>
          </p:nvSpPr>
          <p:spPr>
            <a:xfrm>
              <a:off x="0" y="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8" name="Google Shape;58;p14"/>
            <p:cNvSpPr/>
            <p:nvPr/>
          </p:nvSpPr>
          <p:spPr>
            <a:xfrm>
              <a:off x="0" y="505180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9" name="Google Shape;59;p14"/>
            <p:cNvSpPr/>
            <p:nvPr/>
          </p:nvSpPr>
          <p:spPr>
            <a:xfrm rot="-5400000">
              <a:off x="-25260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60" name="Google Shape;60;p14"/>
            <p:cNvSpPr/>
            <p:nvPr/>
          </p:nvSpPr>
          <p:spPr>
            <a:xfrm rot="-5400000">
              <a:off x="65268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grpSp>
        <p:nvGrpSpPr>
          <p:cNvPr id="61" name="Google Shape;61;p14"/>
          <p:cNvGrpSpPr/>
          <p:nvPr/>
        </p:nvGrpSpPr>
        <p:grpSpPr>
          <a:xfrm>
            <a:off x="537556" y="689375"/>
            <a:ext cx="8068563" cy="3764713"/>
            <a:chOff x="537556" y="689375"/>
            <a:chExt cx="8068563" cy="3764713"/>
          </a:xfrm>
        </p:grpSpPr>
        <p:sp>
          <p:nvSpPr>
            <p:cNvPr id="62" name="Google Shape;62;p14"/>
            <p:cNvSpPr/>
            <p:nvPr/>
          </p:nvSpPr>
          <p:spPr>
            <a:xfrm>
              <a:off x="1613400"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3" name="Google Shape;63;p14"/>
            <p:cNvSpPr/>
            <p:nvPr/>
          </p:nvSpPr>
          <p:spPr>
            <a:xfrm>
              <a:off x="32276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4" name="Google Shape;64;p14"/>
            <p:cNvSpPr/>
            <p:nvPr/>
          </p:nvSpPr>
          <p:spPr>
            <a:xfrm>
              <a:off x="37652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5" name="Google Shape;65;p14"/>
            <p:cNvSpPr/>
            <p:nvPr/>
          </p:nvSpPr>
          <p:spPr>
            <a:xfrm>
              <a:off x="26894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6" name="Google Shape;66;p14"/>
            <p:cNvSpPr/>
            <p:nvPr/>
          </p:nvSpPr>
          <p:spPr>
            <a:xfrm>
              <a:off x="21518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7" name="Google Shape;67;p14"/>
            <p:cNvSpPr/>
            <p:nvPr/>
          </p:nvSpPr>
          <p:spPr>
            <a:xfrm>
              <a:off x="53792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8" name="Google Shape;68;p14"/>
            <p:cNvSpPr/>
            <p:nvPr/>
          </p:nvSpPr>
          <p:spPr>
            <a:xfrm>
              <a:off x="59168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69" name="Google Shape;69;p14"/>
            <p:cNvSpPr/>
            <p:nvPr/>
          </p:nvSpPr>
          <p:spPr>
            <a:xfrm>
              <a:off x="48410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0" name="Google Shape;70;p14"/>
            <p:cNvSpPr/>
            <p:nvPr/>
          </p:nvSpPr>
          <p:spPr>
            <a:xfrm>
              <a:off x="43034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1" name="Google Shape;71;p14"/>
            <p:cNvSpPr/>
            <p:nvPr/>
          </p:nvSpPr>
          <p:spPr>
            <a:xfrm>
              <a:off x="6992350"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2" name="Google Shape;72;p14"/>
            <p:cNvSpPr/>
            <p:nvPr/>
          </p:nvSpPr>
          <p:spPr>
            <a:xfrm>
              <a:off x="6454750"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3" name="Google Shape;73;p14"/>
            <p:cNvSpPr/>
            <p:nvPr/>
          </p:nvSpPr>
          <p:spPr>
            <a:xfrm>
              <a:off x="1613400"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4" name="Google Shape;74;p14"/>
            <p:cNvSpPr/>
            <p:nvPr/>
          </p:nvSpPr>
          <p:spPr>
            <a:xfrm>
              <a:off x="37652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5" name="Google Shape;75;p14"/>
            <p:cNvSpPr/>
            <p:nvPr/>
          </p:nvSpPr>
          <p:spPr>
            <a:xfrm>
              <a:off x="26894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6" name="Google Shape;76;p14"/>
            <p:cNvSpPr/>
            <p:nvPr/>
          </p:nvSpPr>
          <p:spPr>
            <a:xfrm>
              <a:off x="21518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7" name="Google Shape;77;p14"/>
            <p:cNvSpPr/>
            <p:nvPr/>
          </p:nvSpPr>
          <p:spPr>
            <a:xfrm>
              <a:off x="32276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8" name="Google Shape;78;p14"/>
            <p:cNvSpPr/>
            <p:nvPr/>
          </p:nvSpPr>
          <p:spPr>
            <a:xfrm>
              <a:off x="59168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79" name="Google Shape;79;p14"/>
            <p:cNvSpPr/>
            <p:nvPr/>
          </p:nvSpPr>
          <p:spPr>
            <a:xfrm>
              <a:off x="48410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0" name="Google Shape;80;p14"/>
            <p:cNvSpPr/>
            <p:nvPr/>
          </p:nvSpPr>
          <p:spPr>
            <a:xfrm>
              <a:off x="43034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1" name="Google Shape;81;p14"/>
            <p:cNvSpPr/>
            <p:nvPr/>
          </p:nvSpPr>
          <p:spPr>
            <a:xfrm>
              <a:off x="53792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2" name="Google Shape;82;p14"/>
            <p:cNvSpPr/>
            <p:nvPr/>
          </p:nvSpPr>
          <p:spPr>
            <a:xfrm>
              <a:off x="6992350"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3" name="Google Shape;83;p14"/>
            <p:cNvSpPr/>
            <p:nvPr/>
          </p:nvSpPr>
          <p:spPr>
            <a:xfrm>
              <a:off x="6454750"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4" name="Google Shape;84;p14"/>
            <p:cNvSpPr/>
            <p:nvPr/>
          </p:nvSpPr>
          <p:spPr>
            <a:xfrm>
              <a:off x="537600" y="28405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5" name="Google Shape;85;p14"/>
            <p:cNvSpPr/>
            <p:nvPr/>
          </p:nvSpPr>
          <p:spPr>
            <a:xfrm>
              <a:off x="537600" y="17650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6" name="Google Shape;86;p14"/>
            <p:cNvSpPr/>
            <p:nvPr/>
          </p:nvSpPr>
          <p:spPr>
            <a:xfrm>
              <a:off x="8068150" y="17650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7" name="Google Shape;87;p14"/>
            <p:cNvSpPr/>
            <p:nvPr/>
          </p:nvSpPr>
          <p:spPr>
            <a:xfrm>
              <a:off x="8068150" y="2840650"/>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8" name="Google Shape;88;p14"/>
            <p:cNvSpPr/>
            <p:nvPr/>
          </p:nvSpPr>
          <p:spPr>
            <a:xfrm>
              <a:off x="1613400"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89" name="Google Shape;89;p14"/>
            <p:cNvSpPr/>
            <p:nvPr/>
          </p:nvSpPr>
          <p:spPr>
            <a:xfrm>
              <a:off x="32276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0" name="Google Shape;90;p14"/>
            <p:cNvSpPr/>
            <p:nvPr/>
          </p:nvSpPr>
          <p:spPr>
            <a:xfrm>
              <a:off x="26894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1" name="Google Shape;91;p14"/>
            <p:cNvSpPr/>
            <p:nvPr/>
          </p:nvSpPr>
          <p:spPr>
            <a:xfrm>
              <a:off x="21518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2" name="Google Shape;92;p14"/>
            <p:cNvSpPr/>
            <p:nvPr/>
          </p:nvSpPr>
          <p:spPr>
            <a:xfrm>
              <a:off x="37652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3" name="Google Shape;93;p14"/>
            <p:cNvSpPr/>
            <p:nvPr/>
          </p:nvSpPr>
          <p:spPr>
            <a:xfrm rot="-5400000">
              <a:off x="537556" y="689619"/>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4" name="Google Shape;94;p14"/>
            <p:cNvSpPr/>
            <p:nvPr/>
          </p:nvSpPr>
          <p:spPr>
            <a:xfrm>
              <a:off x="53792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5" name="Google Shape;95;p14"/>
            <p:cNvSpPr/>
            <p:nvPr/>
          </p:nvSpPr>
          <p:spPr>
            <a:xfrm>
              <a:off x="48410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6" name="Google Shape;96;p14"/>
            <p:cNvSpPr/>
            <p:nvPr/>
          </p:nvSpPr>
          <p:spPr>
            <a:xfrm>
              <a:off x="43034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7" name="Google Shape;97;p14"/>
            <p:cNvSpPr/>
            <p:nvPr/>
          </p:nvSpPr>
          <p:spPr>
            <a:xfrm>
              <a:off x="59168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8" name="Google Shape;98;p14"/>
            <p:cNvSpPr/>
            <p:nvPr/>
          </p:nvSpPr>
          <p:spPr>
            <a:xfrm>
              <a:off x="6992350"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99" name="Google Shape;99;p14"/>
            <p:cNvSpPr/>
            <p:nvPr/>
          </p:nvSpPr>
          <p:spPr>
            <a:xfrm>
              <a:off x="6454750"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0" name="Google Shape;100;p14"/>
            <p:cNvSpPr/>
            <p:nvPr/>
          </p:nvSpPr>
          <p:spPr>
            <a:xfrm>
              <a:off x="1613400"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1" name="Google Shape;101;p14"/>
            <p:cNvSpPr/>
            <p:nvPr/>
          </p:nvSpPr>
          <p:spPr>
            <a:xfrm>
              <a:off x="32276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2" name="Google Shape;102;p14"/>
            <p:cNvSpPr/>
            <p:nvPr/>
          </p:nvSpPr>
          <p:spPr>
            <a:xfrm>
              <a:off x="37652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3" name="Google Shape;103;p14"/>
            <p:cNvSpPr/>
            <p:nvPr/>
          </p:nvSpPr>
          <p:spPr>
            <a:xfrm>
              <a:off x="26894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4" name="Google Shape;104;p14"/>
            <p:cNvSpPr/>
            <p:nvPr/>
          </p:nvSpPr>
          <p:spPr>
            <a:xfrm>
              <a:off x="21518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5" name="Google Shape;105;p14"/>
            <p:cNvSpPr/>
            <p:nvPr/>
          </p:nvSpPr>
          <p:spPr>
            <a:xfrm>
              <a:off x="53792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6" name="Google Shape;106;p14"/>
            <p:cNvSpPr/>
            <p:nvPr/>
          </p:nvSpPr>
          <p:spPr>
            <a:xfrm>
              <a:off x="59168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7" name="Google Shape;107;p14"/>
            <p:cNvSpPr/>
            <p:nvPr/>
          </p:nvSpPr>
          <p:spPr>
            <a:xfrm>
              <a:off x="48410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8" name="Google Shape;108;p14"/>
            <p:cNvSpPr/>
            <p:nvPr/>
          </p:nvSpPr>
          <p:spPr>
            <a:xfrm>
              <a:off x="43034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09" name="Google Shape;109;p14"/>
            <p:cNvSpPr/>
            <p:nvPr/>
          </p:nvSpPr>
          <p:spPr>
            <a:xfrm>
              <a:off x="6992350"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0" name="Google Shape;110;p14"/>
            <p:cNvSpPr/>
            <p:nvPr/>
          </p:nvSpPr>
          <p:spPr>
            <a:xfrm>
              <a:off x="6454750"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1" name="Google Shape;111;p14"/>
            <p:cNvSpPr/>
            <p:nvPr/>
          </p:nvSpPr>
          <p:spPr>
            <a:xfrm>
              <a:off x="537600" y="23026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2" name="Google Shape;112;p14"/>
            <p:cNvSpPr/>
            <p:nvPr/>
          </p:nvSpPr>
          <p:spPr>
            <a:xfrm>
              <a:off x="8068150" y="2302800"/>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3" name="Google Shape;113;p14"/>
            <p:cNvSpPr/>
            <p:nvPr/>
          </p:nvSpPr>
          <p:spPr>
            <a:xfrm rot="5400000">
              <a:off x="537644" y="689619"/>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4" name="Google Shape;114;p14"/>
            <p:cNvSpPr/>
            <p:nvPr/>
          </p:nvSpPr>
          <p:spPr>
            <a:xfrm rot="5400000">
              <a:off x="7530319" y="3378269"/>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5" name="Google Shape;115;p14"/>
            <p:cNvSpPr/>
            <p:nvPr/>
          </p:nvSpPr>
          <p:spPr>
            <a:xfrm rot="-5400000">
              <a:off x="7530231" y="3378269"/>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6" name="Google Shape;116;p14"/>
            <p:cNvSpPr/>
            <p:nvPr/>
          </p:nvSpPr>
          <p:spPr>
            <a:xfrm rot="10800000">
              <a:off x="537600" y="3377763"/>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7" name="Google Shape;117;p14"/>
            <p:cNvSpPr/>
            <p:nvPr/>
          </p:nvSpPr>
          <p:spPr>
            <a:xfrm>
              <a:off x="537600" y="3377675"/>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8" name="Google Shape;118;p14"/>
            <p:cNvSpPr/>
            <p:nvPr/>
          </p:nvSpPr>
          <p:spPr>
            <a:xfrm>
              <a:off x="7530275" y="689375"/>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19" name="Google Shape;119;p14"/>
            <p:cNvSpPr/>
            <p:nvPr/>
          </p:nvSpPr>
          <p:spPr>
            <a:xfrm rot="10800000">
              <a:off x="7530275" y="689463"/>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grpSp>
      <p:sp>
        <p:nvSpPr>
          <p:cNvPr id="120" name="Google Shape;120;p14"/>
          <p:cNvSpPr txBox="1"/>
          <p:nvPr>
            <p:ph type="title"/>
          </p:nvPr>
        </p:nvSpPr>
        <p:spPr>
          <a:xfrm>
            <a:off x="1241550" y="1973150"/>
            <a:ext cx="6660900" cy="7929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21" name="Google Shape;121;p14"/>
          <p:cNvSpPr txBox="1"/>
          <p:nvPr>
            <p:ph idx="1" type="subTitle"/>
          </p:nvPr>
        </p:nvSpPr>
        <p:spPr>
          <a:xfrm>
            <a:off x="1810800" y="2904800"/>
            <a:ext cx="5522700" cy="305400"/>
          </a:xfrm>
          <a:prstGeom prst="rect">
            <a:avLst/>
          </a:prstGeom>
        </p:spPr>
        <p:txBody>
          <a:bodyPr anchorCtr="0" anchor="ctr" bIns="91425" lIns="91425" spcFirstLastPara="1" rIns="91425" wrap="square" tIns="91425">
            <a:noAutofit/>
          </a:bodyPr>
          <a:lstStyle>
            <a:lvl1pPr lvl="0" algn="ctr">
              <a:spcBef>
                <a:spcPts val="0"/>
              </a:spcBef>
              <a:spcAft>
                <a:spcPts val="0"/>
              </a:spcAft>
              <a:buSzPts val="2800"/>
              <a:buNone/>
              <a:defRPr/>
            </a:lvl1pPr>
            <a:lvl2pPr lvl="1" algn="ctr">
              <a:spcBef>
                <a:spcPts val="0"/>
              </a:spcBef>
              <a:spcAft>
                <a:spcPts val="0"/>
              </a:spcAft>
              <a:buSzPts val="2800"/>
              <a:buNone/>
              <a:defRPr/>
            </a:lvl2pPr>
            <a:lvl3pPr lvl="2" algn="ctr">
              <a:spcBef>
                <a:spcPts val="0"/>
              </a:spcBef>
              <a:spcAft>
                <a:spcPts val="0"/>
              </a:spcAft>
              <a:buSzPts val="2800"/>
              <a:buNone/>
              <a:defRPr/>
            </a:lvl3pPr>
            <a:lvl4pPr lvl="3" algn="ctr">
              <a:spcBef>
                <a:spcPts val="0"/>
              </a:spcBef>
              <a:spcAft>
                <a:spcPts val="0"/>
              </a:spcAft>
              <a:buSzPts val="2800"/>
              <a:buNone/>
              <a:defRPr/>
            </a:lvl4pPr>
            <a:lvl5pPr lvl="4" algn="ctr">
              <a:spcBef>
                <a:spcPts val="0"/>
              </a:spcBef>
              <a:spcAft>
                <a:spcPts val="0"/>
              </a:spcAft>
              <a:buSzPts val="2800"/>
              <a:buNone/>
              <a:defRPr/>
            </a:lvl5pPr>
            <a:lvl6pPr lvl="5" algn="ctr">
              <a:spcBef>
                <a:spcPts val="0"/>
              </a:spcBef>
              <a:spcAft>
                <a:spcPts val="0"/>
              </a:spcAft>
              <a:buSzPts val="2800"/>
              <a:buNone/>
              <a:defRPr/>
            </a:lvl6pPr>
            <a:lvl7pPr lvl="6" algn="ctr">
              <a:spcBef>
                <a:spcPts val="0"/>
              </a:spcBef>
              <a:spcAft>
                <a:spcPts val="0"/>
              </a:spcAft>
              <a:buSzPts val="2800"/>
              <a:buNone/>
              <a:defRPr/>
            </a:lvl7pPr>
            <a:lvl8pPr lvl="7" algn="ctr">
              <a:spcBef>
                <a:spcPts val="0"/>
              </a:spcBef>
              <a:spcAft>
                <a:spcPts val="0"/>
              </a:spcAft>
              <a:buSzPts val="2800"/>
              <a:buNone/>
              <a:defRPr/>
            </a:lvl8pPr>
            <a:lvl9pPr lvl="8" algn="ctr">
              <a:spcBef>
                <a:spcPts val="0"/>
              </a:spcBef>
              <a:spcAft>
                <a:spcPts val="0"/>
              </a:spcAft>
              <a:buSzPts val="28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_1_1">
    <p:spTree>
      <p:nvGrpSpPr>
        <p:cNvPr id="122" name="Shape 122"/>
        <p:cNvGrpSpPr/>
        <p:nvPr/>
      </p:nvGrpSpPr>
      <p:grpSpPr>
        <a:xfrm>
          <a:off x="0" y="0"/>
          <a:ext cx="0" cy="0"/>
          <a:chOff x="0" y="0"/>
          <a:chExt cx="0" cy="0"/>
        </a:xfrm>
      </p:grpSpPr>
      <p:sp>
        <p:nvSpPr>
          <p:cNvPr id="123" name="Google Shape;123;p15"/>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24" name="Google Shape;124;p15"/>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125" name="Google Shape;125;p1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_1">
    <p:spTree>
      <p:nvGrpSpPr>
        <p:cNvPr id="126" name="Shape 126"/>
        <p:cNvGrpSpPr/>
        <p:nvPr/>
      </p:nvGrpSpPr>
      <p:grpSpPr>
        <a:xfrm>
          <a:off x="0" y="0"/>
          <a:ext cx="0" cy="0"/>
          <a:chOff x="0" y="0"/>
          <a:chExt cx="0" cy="0"/>
        </a:xfrm>
      </p:grpSpPr>
      <p:sp>
        <p:nvSpPr>
          <p:cNvPr id="127" name="Google Shape;127;p16"/>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28" name="Google Shape;128;p1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_1">
    <p:spTree>
      <p:nvGrpSpPr>
        <p:cNvPr id="129" name="Shape 129"/>
        <p:cNvGrpSpPr/>
        <p:nvPr/>
      </p:nvGrpSpPr>
      <p:grpSpPr>
        <a:xfrm>
          <a:off x="0" y="0"/>
          <a:ext cx="0" cy="0"/>
          <a:chOff x="0" y="0"/>
          <a:chExt cx="0" cy="0"/>
        </a:xfrm>
      </p:grpSpPr>
      <p:sp>
        <p:nvSpPr>
          <p:cNvPr id="130" name="Google Shape;130;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7"/>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32" name="Google Shape;132;p17"/>
          <p:cNvSpPr txBox="1"/>
          <p:nvPr>
            <p:ph idx="1" type="subTitle"/>
          </p:nvPr>
        </p:nvSpPr>
        <p:spPr>
          <a:xfrm>
            <a:off x="265500" y="2803075"/>
            <a:ext cx="4045200" cy="1235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133" name="Google Shape;133;p17"/>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34" name="Google Shape;134;p1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body and image">
  <p:cSld name="CUSTOM_8_1">
    <p:spTree>
      <p:nvGrpSpPr>
        <p:cNvPr id="135" name="Shape 135"/>
        <p:cNvGrpSpPr/>
        <p:nvPr/>
      </p:nvGrpSpPr>
      <p:grpSpPr>
        <a:xfrm>
          <a:off x="0" y="0"/>
          <a:ext cx="0" cy="0"/>
          <a:chOff x="0" y="0"/>
          <a:chExt cx="0" cy="0"/>
        </a:xfrm>
      </p:grpSpPr>
      <p:sp>
        <p:nvSpPr>
          <p:cNvPr id="136" name="Google Shape;136;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37" name="Google Shape;137;p18"/>
          <p:cNvSpPr txBox="1"/>
          <p:nvPr>
            <p:ph idx="1" type="body"/>
          </p:nvPr>
        </p:nvSpPr>
        <p:spPr>
          <a:xfrm>
            <a:off x="311700" y="1152475"/>
            <a:ext cx="4473900" cy="3416400"/>
          </a:xfrm>
          <a:prstGeom prst="rect">
            <a:avLst/>
          </a:prstGeom>
        </p:spPr>
        <p:txBody>
          <a:bodyPr anchorCtr="0" anchor="t" bIns="91425" lIns="91425" spcFirstLastPara="1" rIns="953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38" name="Google Shape;138;p18"/>
          <p:cNvSpPr/>
          <p:nvPr>
            <p:ph idx="2" type="pic"/>
          </p:nvPr>
        </p:nvSpPr>
        <p:spPr>
          <a:xfrm>
            <a:off x="4992024" y="1152775"/>
            <a:ext cx="3840300" cy="3416400"/>
          </a:xfrm>
          <a:prstGeom prst="rect">
            <a:avLst/>
          </a:prstGeom>
          <a:noFill/>
          <a:ln>
            <a:noFill/>
          </a:ln>
        </p:spPr>
      </p:sp>
      <p:sp>
        <p:nvSpPr>
          <p:cNvPr id="139" name="Google Shape;139;p1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with details">
  <p:cSld name="TITLE_2_1">
    <p:spTree>
      <p:nvGrpSpPr>
        <p:cNvPr id="140" name="Shape 140"/>
        <p:cNvGrpSpPr/>
        <p:nvPr/>
      </p:nvGrpSpPr>
      <p:grpSpPr>
        <a:xfrm>
          <a:off x="0" y="0"/>
          <a:ext cx="0" cy="0"/>
          <a:chOff x="0" y="0"/>
          <a:chExt cx="0" cy="0"/>
        </a:xfrm>
      </p:grpSpPr>
      <p:sp>
        <p:nvSpPr>
          <p:cNvPr id="141" name="Google Shape;141;p1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142" name="Google Shape;142;p19"/>
          <p:cNvGrpSpPr/>
          <p:nvPr/>
        </p:nvGrpSpPr>
        <p:grpSpPr>
          <a:xfrm>
            <a:off x="0" y="-125"/>
            <a:ext cx="9144300" cy="5143500"/>
            <a:chOff x="0" y="-125"/>
            <a:chExt cx="9144300" cy="5143500"/>
          </a:xfrm>
        </p:grpSpPr>
        <p:sp>
          <p:nvSpPr>
            <p:cNvPr id="143" name="Google Shape;143;p19"/>
            <p:cNvSpPr/>
            <p:nvPr/>
          </p:nvSpPr>
          <p:spPr>
            <a:xfrm>
              <a:off x="0" y="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144" name="Google Shape;144;p19"/>
            <p:cNvSpPr/>
            <p:nvPr/>
          </p:nvSpPr>
          <p:spPr>
            <a:xfrm>
              <a:off x="0" y="505180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145" name="Google Shape;145;p19"/>
            <p:cNvSpPr/>
            <p:nvPr/>
          </p:nvSpPr>
          <p:spPr>
            <a:xfrm rot="-5400000">
              <a:off x="-25260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146" name="Google Shape;146;p19"/>
            <p:cNvSpPr/>
            <p:nvPr/>
          </p:nvSpPr>
          <p:spPr>
            <a:xfrm rot="-5400000">
              <a:off x="65268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grpSp>
        <p:nvGrpSpPr>
          <p:cNvPr id="147" name="Google Shape;147;p19"/>
          <p:cNvGrpSpPr/>
          <p:nvPr/>
        </p:nvGrpSpPr>
        <p:grpSpPr>
          <a:xfrm>
            <a:off x="537556" y="689375"/>
            <a:ext cx="8068563" cy="3764713"/>
            <a:chOff x="537556" y="689375"/>
            <a:chExt cx="8068563" cy="3764713"/>
          </a:xfrm>
        </p:grpSpPr>
        <p:sp>
          <p:nvSpPr>
            <p:cNvPr id="148" name="Google Shape;148;p19"/>
            <p:cNvSpPr/>
            <p:nvPr/>
          </p:nvSpPr>
          <p:spPr>
            <a:xfrm>
              <a:off x="1613400"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49" name="Google Shape;149;p19"/>
            <p:cNvSpPr/>
            <p:nvPr/>
          </p:nvSpPr>
          <p:spPr>
            <a:xfrm>
              <a:off x="32276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0" name="Google Shape;150;p19"/>
            <p:cNvSpPr/>
            <p:nvPr/>
          </p:nvSpPr>
          <p:spPr>
            <a:xfrm>
              <a:off x="37652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1" name="Google Shape;151;p19"/>
            <p:cNvSpPr/>
            <p:nvPr/>
          </p:nvSpPr>
          <p:spPr>
            <a:xfrm>
              <a:off x="26894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2" name="Google Shape;152;p19"/>
            <p:cNvSpPr/>
            <p:nvPr/>
          </p:nvSpPr>
          <p:spPr>
            <a:xfrm>
              <a:off x="21518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3" name="Google Shape;153;p19"/>
            <p:cNvSpPr/>
            <p:nvPr/>
          </p:nvSpPr>
          <p:spPr>
            <a:xfrm>
              <a:off x="53792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4" name="Google Shape;154;p19"/>
            <p:cNvSpPr/>
            <p:nvPr/>
          </p:nvSpPr>
          <p:spPr>
            <a:xfrm>
              <a:off x="59168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5" name="Google Shape;155;p19"/>
            <p:cNvSpPr/>
            <p:nvPr/>
          </p:nvSpPr>
          <p:spPr>
            <a:xfrm>
              <a:off x="4841075"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6" name="Google Shape;156;p19"/>
            <p:cNvSpPr/>
            <p:nvPr/>
          </p:nvSpPr>
          <p:spPr>
            <a:xfrm>
              <a:off x="4303475"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7" name="Google Shape;157;p19"/>
            <p:cNvSpPr/>
            <p:nvPr/>
          </p:nvSpPr>
          <p:spPr>
            <a:xfrm>
              <a:off x="6992350" y="39161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8" name="Google Shape;158;p19"/>
            <p:cNvSpPr/>
            <p:nvPr/>
          </p:nvSpPr>
          <p:spPr>
            <a:xfrm>
              <a:off x="6454750" y="33782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59" name="Google Shape;159;p19"/>
            <p:cNvSpPr/>
            <p:nvPr/>
          </p:nvSpPr>
          <p:spPr>
            <a:xfrm>
              <a:off x="1613400"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0" name="Google Shape;160;p19"/>
            <p:cNvSpPr/>
            <p:nvPr/>
          </p:nvSpPr>
          <p:spPr>
            <a:xfrm>
              <a:off x="37652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1" name="Google Shape;161;p19"/>
            <p:cNvSpPr/>
            <p:nvPr/>
          </p:nvSpPr>
          <p:spPr>
            <a:xfrm>
              <a:off x="26894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2" name="Google Shape;162;p19"/>
            <p:cNvSpPr/>
            <p:nvPr/>
          </p:nvSpPr>
          <p:spPr>
            <a:xfrm>
              <a:off x="21518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3" name="Google Shape;163;p19"/>
            <p:cNvSpPr/>
            <p:nvPr/>
          </p:nvSpPr>
          <p:spPr>
            <a:xfrm>
              <a:off x="32276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4" name="Google Shape;164;p19"/>
            <p:cNvSpPr/>
            <p:nvPr/>
          </p:nvSpPr>
          <p:spPr>
            <a:xfrm>
              <a:off x="59168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5" name="Google Shape;165;p19"/>
            <p:cNvSpPr/>
            <p:nvPr/>
          </p:nvSpPr>
          <p:spPr>
            <a:xfrm>
              <a:off x="4841075"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6" name="Google Shape;166;p19"/>
            <p:cNvSpPr/>
            <p:nvPr/>
          </p:nvSpPr>
          <p:spPr>
            <a:xfrm>
              <a:off x="43034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7" name="Google Shape;167;p19"/>
            <p:cNvSpPr/>
            <p:nvPr/>
          </p:nvSpPr>
          <p:spPr>
            <a:xfrm>
              <a:off x="5379275"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8" name="Google Shape;168;p19"/>
            <p:cNvSpPr/>
            <p:nvPr/>
          </p:nvSpPr>
          <p:spPr>
            <a:xfrm>
              <a:off x="6992350" y="68966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69" name="Google Shape;169;p19"/>
            <p:cNvSpPr/>
            <p:nvPr/>
          </p:nvSpPr>
          <p:spPr>
            <a:xfrm>
              <a:off x="6454750" y="12273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0" name="Google Shape;170;p19"/>
            <p:cNvSpPr/>
            <p:nvPr/>
          </p:nvSpPr>
          <p:spPr>
            <a:xfrm>
              <a:off x="537600" y="2840513"/>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1" name="Google Shape;171;p19"/>
            <p:cNvSpPr/>
            <p:nvPr/>
          </p:nvSpPr>
          <p:spPr>
            <a:xfrm>
              <a:off x="537600" y="17650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2" name="Google Shape;172;p19"/>
            <p:cNvSpPr/>
            <p:nvPr/>
          </p:nvSpPr>
          <p:spPr>
            <a:xfrm>
              <a:off x="8068150" y="1765088"/>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3" name="Google Shape;173;p19"/>
            <p:cNvSpPr/>
            <p:nvPr/>
          </p:nvSpPr>
          <p:spPr>
            <a:xfrm>
              <a:off x="8068150" y="2840650"/>
              <a:ext cx="537600" cy="537900"/>
            </a:xfrm>
            <a:prstGeom prst="rect">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4" name="Google Shape;174;p19"/>
            <p:cNvSpPr/>
            <p:nvPr/>
          </p:nvSpPr>
          <p:spPr>
            <a:xfrm>
              <a:off x="1613400"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5" name="Google Shape;175;p19"/>
            <p:cNvSpPr/>
            <p:nvPr/>
          </p:nvSpPr>
          <p:spPr>
            <a:xfrm>
              <a:off x="32276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6" name="Google Shape;176;p19"/>
            <p:cNvSpPr/>
            <p:nvPr/>
          </p:nvSpPr>
          <p:spPr>
            <a:xfrm>
              <a:off x="26894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7" name="Google Shape;177;p19"/>
            <p:cNvSpPr/>
            <p:nvPr/>
          </p:nvSpPr>
          <p:spPr>
            <a:xfrm>
              <a:off x="21518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8" name="Google Shape;178;p19"/>
            <p:cNvSpPr/>
            <p:nvPr/>
          </p:nvSpPr>
          <p:spPr>
            <a:xfrm>
              <a:off x="37652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79" name="Google Shape;179;p19"/>
            <p:cNvSpPr/>
            <p:nvPr/>
          </p:nvSpPr>
          <p:spPr>
            <a:xfrm rot="-5400000">
              <a:off x="537556" y="689619"/>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0" name="Google Shape;180;p19"/>
            <p:cNvSpPr/>
            <p:nvPr/>
          </p:nvSpPr>
          <p:spPr>
            <a:xfrm>
              <a:off x="53792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1" name="Google Shape;181;p19"/>
            <p:cNvSpPr/>
            <p:nvPr/>
          </p:nvSpPr>
          <p:spPr>
            <a:xfrm>
              <a:off x="48410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2" name="Google Shape;182;p19"/>
            <p:cNvSpPr/>
            <p:nvPr/>
          </p:nvSpPr>
          <p:spPr>
            <a:xfrm>
              <a:off x="4303475"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3" name="Google Shape;183;p19"/>
            <p:cNvSpPr/>
            <p:nvPr/>
          </p:nvSpPr>
          <p:spPr>
            <a:xfrm>
              <a:off x="5916875"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4" name="Google Shape;184;p19"/>
            <p:cNvSpPr/>
            <p:nvPr/>
          </p:nvSpPr>
          <p:spPr>
            <a:xfrm>
              <a:off x="6992350" y="33782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5" name="Google Shape;185;p19"/>
            <p:cNvSpPr/>
            <p:nvPr/>
          </p:nvSpPr>
          <p:spPr>
            <a:xfrm>
              <a:off x="6454750" y="3916188"/>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6" name="Google Shape;186;p19"/>
            <p:cNvSpPr/>
            <p:nvPr/>
          </p:nvSpPr>
          <p:spPr>
            <a:xfrm>
              <a:off x="1613400"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7" name="Google Shape;187;p19"/>
            <p:cNvSpPr/>
            <p:nvPr/>
          </p:nvSpPr>
          <p:spPr>
            <a:xfrm>
              <a:off x="32276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8" name="Google Shape;188;p19"/>
            <p:cNvSpPr/>
            <p:nvPr/>
          </p:nvSpPr>
          <p:spPr>
            <a:xfrm>
              <a:off x="37652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89" name="Google Shape;189;p19"/>
            <p:cNvSpPr/>
            <p:nvPr/>
          </p:nvSpPr>
          <p:spPr>
            <a:xfrm>
              <a:off x="26894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0" name="Google Shape;190;p19"/>
            <p:cNvSpPr/>
            <p:nvPr/>
          </p:nvSpPr>
          <p:spPr>
            <a:xfrm>
              <a:off x="21518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1" name="Google Shape;191;p19"/>
            <p:cNvSpPr/>
            <p:nvPr/>
          </p:nvSpPr>
          <p:spPr>
            <a:xfrm>
              <a:off x="53792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2" name="Google Shape;192;p19"/>
            <p:cNvSpPr/>
            <p:nvPr/>
          </p:nvSpPr>
          <p:spPr>
            <a:xfrm>
              <a:off x="59168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3" name="Google Shape;193;p19"/>
            <p:cNvSpPr/>
            <p:nvPr/>
          </p:nvSpPr>
          <p:spPr>
            <a:xfrm>
              <a:off x="4841075"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4" name="Google Shape;194;p19"/>
            <p:cNvSpPr/>
            <p:nvPr/>
          </p:nvSpPr>
          <p:spPr>
            <a:xfrm>
              <a:off x="4303475"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5" name="Google Shape;195;p19"/>
            <p:cNvSpPr/>
            <p:nvPr/>
          </p:nvSpPr>
          <p:spPr>
            <a:xfrm>
              <a:off x="6992350" y="12273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6" name="Google Shape;196;p19"/>
            <p:cNvSpPr/>
            <p:nvPr/>
          </p:nvSpPr>
          <p:spPr>
            <a:xfrm>
              <a:off x="6454750" y="68966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7" name="Google Shape;197;p19"/>
            <p:cNvSpPr/>
            <p:nvPr/>
          </p:nvSpPr>
          <p:spPr>
            <a:xfrm>
              <a:off x="537600" y="2302613"/>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8" name="Google Shape;198;p19"/>
            <p:cNvSpPr/>
            <p:nvPr/>
          </p:nvSpPr>
          <p:spPr>
            <a:xfrm>
              <a:off x="8068150" y="2302800"/>
              <a:ext cx="537600" cy="537900"/>
            </a:xfrm>
            <a:prstGeom prst="rect">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199" name="Google Shape;199;p19"/>
            <p:cNvSpPr/>
            <p:nvPr/>
          </p:nvSpPr>
          <p:spPr>
            <a:xfrm rot="5400000">
              <a:off x="537644" y="689619"/>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0" name="Google Shape;200;p19"/>
            <p:cNvSpPr/>
            <p:nvPr/>
          </p:nvSpPr>
          <p:spPr>
            <a:xfrm rot="5400000">
              <a:off x="7530319" y="3378269"/>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1" name="Google Shape;201;p19"/>
            <p:cNvSpPr/>
            <p:nvPr/>
          </p:nvSpPr>
          <p:spPr>
            <a:xfrm rot="-5400000">
              <a:off x="7530231" y="3378269"/>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2" name="Google Shape;202;p19"/>
            <p:cNvSpPr/>
            <p:nvPr/>
          </p:nvSpPr>
          <p:spPr>
            <a:xfrm rot="10800000">
              <a:off x="537600" y="3377763"/>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3" name="Google Shape;203;p19"/>
            <p:cNvSpPr/>
            <p:nvPr/>
          </p:nvSpPr>
          <p:spPr>
            <a:xfrm>
              <a:off x="537600" y="3377675"/>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4" name="Google Shape;204;p19"/>
            <p:cNvSpPr/>
            <p:nvPr/>
          </p:nvSpPr>
          <p:spPr>
            <a:xfrm>
              <a:off x="7530275" y="689375"/>
              <a:ext cx="1075800" cy="1075800"/>
            </a:xfrm>
            <a:prstGeom prst="rtTriangle">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05" name="Google Shape;205;p19"/>
            <p:cNvSpPr/>
            <p:nvPr/>
          </p:nvSpPr>
          <p:spPr>
            <a:xfrm rot="10800000">
              <a:off x="7530275" y="689463"/>
              <a:ext cx="1075800" cy="1075800"/>
            </a:xfrm>
            <a:prstGeom prst="rtTriangle">
              <a:avLst/>
            </a:prstGeom>
            <a:solidFill>
              <a:schemeClr val="l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grpSp>
      <p:sp>
        <p:nvSpPr>
          <p:cNvPr id="206" name="Google Shape;206;p19"/>
          <p:cNvSpPr txBox="1"/>
          <p:nvPr>
            <p:ph type="title"/>
          </p:nvPr>
        </p:nvSpPr>
        <p:spPr>
          <a:xfrm>
            <a:off x="1241550" y="2010150"/>
            <a:ext cx="6660900" cy="11232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207" name="Google Shape;207;p19"/>
          <p:cNvSpPr txBox="1"/>
          <p:nvPr>
            <p:ph idx="1" type="body"/>
          </p:nvPr>
        </p:nvSpPr>
        <p:spPr>
          <a:xfrm>
            <a:off x="421035" y="224850"/>
            <a:ext cx="1947600" cy="3450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208" name="Google Shape;208;p19"/>
          <p:cNvSpPr txBox="1"/>
          <p:nvPr>
            <p:ph idx="2" type="body"/>
          </p:nvPr>
        </p:nvSpPr>
        <p:spPr>
          <a:xfrm>
            <a:off x="6772321" y="224850"/>
            <a:ext cx="1947600" cy="345000"/>
          </a:xfrm>
          <a:prstGeom prst="rect">
            <a:avLst/>
          </a:prstGeom>
        </p:spPr>
        <p:txBody>
          <a:bodyPr anchorCtr="0" anchor="t" bIns="91425" lIns="91425" spcFirstLastPara="1" rIns="91425" wrap="square" tIns="91425">
            <a:spAutoFit/>
          </a:bodyPr>
          <a:lstStyle>
            <a:lvl1pPr indent="-317500" lvl="0" marL="457200" algn="r">
              <a:spcBef>
                <a:spcPts val="0"/>
              </a:spcBef>
              <a:spcAft>
                <a:spcPts val="0"/>
              </a:spcAft>
              <a:buSzPts val="1400"/>
              <a:buFont typeface="Lexend"/>
              <a:buChar char="●"/>
              <a:defRPr sz="1400">
                <a:latin typeface="Lexend"/>
                <a:ea typeface="Lexend"/>
                <a:cs typeface="Lexend"/>
                <a:sym typeface="Lexend"/>
              </a:defRPr>
            </a:lvl1pPr>
            <a:lvl2pPr indent="-317500" lvl="1" marL="914400" algn="r">
              <a:spcBef>
                <a:spcPts val="0"/>
              </a:spcBef>
              <a:spcAft>
                <a:spcPts val="0"/>
              </a:spcAft>
              <a:buSzPts val="1400"/>
              <a:buFont typeface="Lexend"/>
              <a:buChar char="○"/>
              <a:defRPr>
                <a:latin typeface="Lexend"/>
                <a:ea typeface="Lexend"/>
                <a:cs typeface="Lexend"/>
                <a:sym typeface="Lexend"/>
              </a:defRPr>
            </a:lvl2pPr>
            <a:lvl3pPr indent="-317500" lvl="2" marL="1371600" algn="r">
              <a:spcBef>
                <a:spcPts val="0"/>
              </a:spcBef>
              <a:spcAft>
                <a:spcPts val="0"/>
              </a:spcAft>
              <a:buSzPts val="1400"/>
              <a:buFont typeface="Lexend"/>
              <a:buChar char="■"/>
              <a:defRPr>
                <a:latin typeface="Lexend"/>
                <a:ea typeface="Lexend"/>
                <a:cs typeface="Lexend"/>
                <a:sym typeface="Lexend"/>
              </a:defRPr>
            </a:lvl3pPr>
            <a:lvl4pPr indent="-317500" lvl="3" marL="1828800" algn="r">
              <a:spcBef>
                <a:spcPts val="0"/>
              </a:spcBef>
              <a:spcAft>
                <a:spcPts val="0"/>
              </a:spcAft>
              <a:buSzPts val="1400"/>
              <a:buFont typeface="Lexend"/>
              <a:buChar char="●"/>
              <a:defRPr>
                <a:latin typeface="Lexend"/>
                <a:ea typeface="Lexend"/>
                <a:cs typeface="Lexend"/>
                <a:sym typeface="Lexend"/>
              </a:defRPr>
            </a:lvl4pPr>
            <a:lvl5pPr indent="-317500" lvl="4" marL="2286000" algn="r">
              <a:spcBef>
                <a:spcPts val="0"/>
              </a:spcBef>
              <a:spcAft>
                <a:spcPts val="0"/>
              </a:spcAft>
              <a:buSzPts val="1400"/>
              <a:buFont typeface="Lexend"/>
              <a:buChar char="○"/>
              <a:defRPr>
                <a:latin typeface="Lexend"/>
                <a:ea typeface="Lexend"/>
                <a:cs typeface="Lexend"/>
                <a:sym typeface="Lexend"/>
              </a:defRPr>
            </a:lvl5pPr>
            <a:lvl6pPr indent="-317500" lvl="5" marL="2743200" algn="r">
              <a:spcBef>
                <a:spcPts val="0"/>
              </a:spcBef>
              <a:spcAft>
                <a:spcPts val="0"/>
              </a:spcAft>
              <a:buSzPts val="1400"/>
              <a:buFont typeface="Lexend"/>
              <a:buChar char="■"/>
              <a:defRPr>
                <a:latin typeface="Lexend"/>
                <a:ea typeface="Lexend"/>
                <a:cs typeface="Lexend"/>
                <a:sym typeface="Lexend"/>
              </a:defRPr>
            </a:lvl6pPr>
            <a:lvl7pPr indent="-317500" lvl="6" marL="3200400" algn="r">
              <a:spcBef>
                <a:spcPts val="0"/>
              </a:spcBef>
              <a:spcAft>
                <a:spcPts val="0"/>
              </a:spcAft>
              <a:buSzPts val="1400"/>
              <a:buFont typeface="Lexend"/>
              <a:buChar char="●"/>
              <a:defRPr>
                <a:latin typeface="Lexend"/>
                <a:ea typeface="Lexend"/>
                <a:cs typeface="Lexend"/>
                <a:sym typeface="Lexend"/>
              </a:defRPr>
            </a:lvl7pPr>
            <a:lvl8pPr indent="-317500" lvl="7" marL="3657600" algn="r">
              <a:spcBef>
                <a:spcPts val="0"/>
              </a:spcBef>
              <a:spcAft>
                <a:spcPts val="0"/>
              </a:spcAft>
              <a:buSzPts val="1400"/>
              <a:buFont typeface="Lexend"/>
              <a:buChar char="○"/>
              <a:defRPr>
                <a:latin typeface="Lexend"/>
                <a:ea typeface="Lexend"/>
                <a:cs typeface="Lexend"/>
                <a:sym typeface="Lexend"/>
              </a:defRPr>
            </a:lvl8pPr>
            <a:lvl9pPr indent="-317500" lvl="8" marL="4114800" algn="r">
              <a:spcBef>
                <a:spcPts val="0"/>
              </a:spcBef>
              <a:spcAft>
                <a:spcPts val="0"/>
              </a:spcAft>
              <a:buSzPts val="1400"/>
              <a:buFont typeface="Lexend"/>
              <a:buChar char="■"/>
              <a:defRPr>
                <a:latin typeface="Lexend"/>
                <a:ea typeface="Lexend"/>
                <a:cs typeface="Lexend"/>
                <a:sym typeface="Lexend"/>
              </a:defRPr>
            </a:lvl9pPr>
          </a:lstStyle>
          <a:p/>
        </p:txBody>
      </p:sp>
      <p:sp>
        <p:nvSpPr>
          <p:cNvPr id="209" name="Google Shape;209;p19"/>
          <p:cNvSpPr txBox="1"/>
          <p:nvPr>
            <p:ph idx="3" type="body"/>
          </p:nvPr>
        </p:nvSpPr>
        <p:spPr>
          <a:xfrm>
            <a:off x="421035" y="4573625"/>
            <a:ext cx="1947600" cy="3450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210" name="Google Shape;210;p19"/>
          <p:cNvSpPr txBox="1"/>
          <p:nvPr>
            <p:ph idx="4" type="body"/>
          </p:nvPr>
        </p:nvSpPr>
        <p:spPr>
          <a:xfrm>
            <a:off x="6772321" y="4573625"/>
            <a:ext cx="1947600" cy="345000"/>
          </a:xfrm>
          <a:prstGeom prst="rect">
            <a:avLst/>
          </a:prstGeom>
        </p:spPr>
        <p:txBody>
          <a:bodyPr anchorCtr="0" anchor="t" bIns="91425" lIns="91425" spcFirstLastPara="1" rIns="91425" wrap="square" tIns="91425">
            <a:spAutoFit/>
          </a:bodyPr>
          <a:lstStyle>
            <a:lvl1pPr indent="-317500" lvl="0" marL="457200" algn="r">
              <a:spcBef>
                <a:spcPts val="0"/>
              </a:spcBef>
              <a:spcAft>
                <a:spcPts val="0"/>
              </a:spcAft>
              <a:buSzPts val="1400"/>
              <a:buFont typeface="Lexend"/>
              <a:buChar char="●"/>
              <a:defRPr sz="1400">
                <a:latin typeface="Lexend"/>
                <a:ea typeface="Lexend"/>
                <a:cs typeface="Lexend"/>
                <a:sym typeface="Lexend"/>
              </a:defRPr>
            </a:lvl1pPr>
            <a:lvl2pPr indent="-317500" lvl="1" marL="914400" algn="r">
              <a:spcBef>
                <a:spcPts val="0"/>
              </a:spcBef>
              <a:spcAft>
                <a:spcPts val="0"/>
              </a:spcAft>
              <a:buSzPts val="1400"/>
              <a:buFont typeface="Lexend"/>
              <a:buChar char="○"/>
              <a:defRPr>
                <a:latin typeface="Lexend"/>
                <a:ea typeface="Lexend"/>
                <a:cs typeface="Lexend"/>
                <a:sym typeface="Lexend"/>
              </a:defRPr>
            </a:lvl2pPr>
            <a:lvl3pPr indent="-317500" lvl="2" marL="1371600" algn="r">
              <a:spcBef>
                <a:spcPts val="0"/>
              </a:spcBef>
              <a:spcAft>
                <a:spcPts val="0"/>
              </a:spcAft>
              <a:buSzPts val="1400"/>
              <a:buFont typeface="Lexend"/>
              <a:buChar char="■"/>
              <a:defRPr>
                <a:latin typeface="Lexend"/>
                <a:ea typeface="Lexend"/>
                <a:cs typeface="Lexend"/>
                <a:sym typeface="Lexend"/>
              </a:defRPr>
            </a:lvl3pPr>
            <a:lvl4pPr indent="-317500" lvl="3" marL="1828800" algn="r">
              <a:spcBef>
                <a:spcPts val="0"/>
              </a:spcBef>
              <a:spcAft>
                <a:spcPts val="0"/>
              </a:spcAft>
              <a:buSzPts val="1400"/>
              <a:buFont typeface="Lexend"/>
              <a:buChar char="●"/>
              <a:defRPr>
                <a:latin typeface="Lexend"/>
                <a:ea typeface="Lexend"/>
                <a:cs typeface="Lexend"/>
                <a:sym typeface="Lexend"/>
              </a:defRPr>
            </a:lvl4pPr>
            <a:lvl5pPr indent="-317500" lvl="4" marL="2286000" algn="r">
              <a:spcBef>
                <a:spcPts val="0"/>
              </a:spcBef>
              <a:spcAft>
                <a:spcPts val="0"/>
              </a:spcAft>
              <a:buSzPts val="1400"/>
              <a:buFont typeface="Lexend"/>
              <a:buChar char="○"/>
              <a:defRPr>
                <a:latin typeface="Lexend"/>
                <a:ea typeface="Lexend"/>
                <a:cs typeface="Lexend"/>
                <a:sym typeface="Lexend"/>
              </a:defRPr>
            </a:lvl5pPr>
            <a:lvl6pPr indent="-317500" lvl="5" marL="2743200" algn="r">
              <a:spcBef>
                <a:spcPts val="0"/>
              </a:spcBef>
              <a:spcAft>
                <a:spcPts val="0"/>
              </a:spcAft>
              <a:buSzPts val="1400"/>
              <a:buFont typeface="Lexend"/>
              <a:buChar char="■"/>
              <a:defRPr>
                <a:latin typeface="Lexend"/>
                <a:ea typeface="Lexend"/>
                <a:cs typeface="Lexend"/>
                <a:sym typeface="Lexend"/>
              </a:defRPr>
            </a:lvl6pPr>
            <a:lvl7pPr indent="-317500" lvl="6" marL="3200400" algn="r">
              <a:spcBef>
                <a:spcPts val="0"/>
              </a:spcBef>
              <a:spcAft>
                <a:spcPts val="0"/>
              </a:spcAft>
              <a:buSzPts val="1400"/>
              <a:buFont typeface="Lexend"/>
              <a:buChar char="●"/>
              <a:defRPr>
                <a:latin typeface="Lexend"/>
                <a:ea typeface="Lexend"/>
                <a:cs typeface="Lexend"/>
                <a:sym typeface="Lexend"/>
              </a:defRPr>
            </a:lvl7pPr>
            <a:lvl8pPr indent="-317500" lvl="7" marL="3657600" algn="r">
              <a:spcBef>
                <a:spcPts val="0"/>
              </a:spcBef>
              <a:spcAft>
                <a:spcPts val="0"/>
              </a:spcAft>
              <a:buSzPts val="1400"/>
              <a:buFont typeface="Lexend"/>
              <a:buChar char="○"/>
              <a:defRPr>
                <a:latin typeface="Lexend"/>
                <a:ea typeface="Lexend"/>
                <a:cs typeface="Lexend"/>
                <a:sym typeface="Lexend"/>
              </a:defRPr>
            </a:lvl8pPr>
            <a:lvl9pPr indent="-317500" lvl="8" marL="4114800" algn="r">
              <a:spcBef>
                <a:spcPts val="0"/>
              </a:spcBef>
              <a:spcAft>
                <a:spcPts val="0"/>
              </a:spcAft>
              <a:buSzPts val="1400"/>
              <a:buFont typeface="Lexend"/>
              <a:buChar char="■"/>
              <a:defRPr>
                <a:latin typeface="Lexend"/>
                <a:ea typeface="Lexend"/>
                <a:cs typeface="Lexend"/>
                <a:sym typeface="Lexend"/>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storyboards">
  <p:cSld name="CUSTOM">
    <p:spTree>
      <p:nvGrpSpPr>
        <p:cNvPr id="211" name="Shape 211"/>
        <p:cNvGrpSpPr/>
        <p:nvPr/>
      </p:nvGrpSpPr>
      <p:grpSpPr>
        <a:xfrm>
          <a:off x="0" y="0"/>
          <a:ext cx="0" cy="0"/>
          <a:chOff x="0" y="0"/>
          <a:chExt cx="0" cy="0"/>
        </a:xfrm>
      </p:grpSpPr>
      <p:sp>
        <p:nvSpPr>
          <p:cNvPr id="212" name="Google Shape;212;p20"/>
          <p:cNvSpPr/>
          <p:nvPr>
            <p:ph idx="2" type="pic"/>
          </p:nvPr>
        </p:nvSpPr>
        <p:spPr>
          <a:xfrm>
            <a:off x="320135" y="3180164"/>
            <a:ext cx="2833200" cy="1635300"/>
          </a:xfrm>
          <a:prstGeom prst="rect">
            <a:avLst/>
          </a:prstGeom>
          <a:noFill/>
          <a:ln>
            <a:noFill/>
          </a:ln>
        </p:spPr>
      </p:sp>
      <p:sp>
        <p:nvSpPr>
          <p:cNvPr id="213" name="Google Shape;213;p20"/>
          <p:cNvSpPr/>
          <p:nvPr/>
        </p:nvSpPr>
        <p:spPr>
          <a:xfrm>
            <a:off x="320135" y="1405791"/>
            <a:ext cx="805800" cy="5586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14" name="Google Shape;214;p20"/>
          <p:cNvSpPr/>
          <p:nvPr/>
        </p:nvSpPr>
        <p:spPr>
          <a:xfrm>
            <a:off x="320100" y="1963005"/>
            <a:ext cx="2833200" cy="12171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15" name="Google Shape;215;p20"/>
          <p:cNvSpPr txBox="1"/>
          <p:nvPr>
            <p:ph idx="1" type="subTitle"/>
          </p:nvPr>
        </p:nvSpPr>
        <p:spPr>
          <a:xfrm>
            <a:off x="382576" y="1404325"/>
            <a:ext cx="668700" cy="5142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16" name="Google Shape;216;p20"/>
          <p:cNvSpPr txBox="1"/>
          <p:nvPr>
            <p:ph idx="3" type="body"/>
          </p:nvPr>
        </p:nvSpPr>
        <p:spPr>
          <a:xfrm>
            <a:off x="382576" y="2021134"/>
            <a:ext cx="2690700" cy="10956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17" name="Google Shape;217;p20"/>
          <p:cNvSpPr/>
          <p:nvPr>
            <p:ph idx="4" type="pic"/>
          </p:nvPr>
        </p:nvSpPr>
        <p:spPr>
          <a:xfrm>
            <a:off x="3153490" y="3180164"/>
            <a:ext cx="2833200" cy="1635300"/>
          </a:xfrm>
          <a:prstGeom prst="rect">
            <a:avLst/>
          </a:prstGeom>
          <a:noFill/>
          <a:ln>
            <a:noFill/>
          </a:ln>
        </p:spPr>
      </p:sp>
      <p:sp>
        <p:nvSpPr>
          <p:cNvPr id="218" name="Google Shape;218;p20"/>
          <p:cNvSpPr/>
          <p:nvPr/>
        </p:nvSpPr>
        <p:spPr>
          <a:xfrm>
            <a:off x="3153490" y="1405791"/>
            <a:ext cx="805800" cy="558600"/>
          </a:xfrm>
          <a:prstGeom prst="rect">
            <a:avLst/>
          </a:prstGeom>
          <a:solidFill>
            <a:schemeClr val="accent2"/>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19" name="Google Shape;219;p20"/>
          <p:cNvSpPr/>
          <p:nvPr/>
        </p:nvSpPr>
        <p:spPr>
          <a:xfrm>
            <a:off x="3153455" y="1963005"/>
            <a:ext cx="2833200" cy="1217100"/>
          </a:xfrm>
          <a:prstGeom prst="rect">
            <a:avLst/>
          </a:prstGeom>
          <a:solidFill>
            <a:schemeClr val="accent2"/>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20" name="Google Shape;220;p20"/>
          <p:cNvSpPr txBox="1"/>
          <p:nvPr>
            <p:ph idx="5" type="subTitle"/>
          </p:nvPr>
        </p:nvSpPr>
        <p:spPr>
          <a:xfrm>
            <a:off x="3215931" y="1404325"/>
            <a:ext cx="668700" cy="5142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21" name="Google Shape;221;p20"/>
          <p:cNvSpPr txBox="1"/>
          <p:nvPr>
            <p:ph idx="6" type="body"/>
          </p:nvPr>
        </p:nvSpPr>
        <p:spPr>
          <a:xfrm>
            <a:off x="3215931" y="2021134"/>
            <a:ext cx="2690700" cy="10956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22" name="Google Shape;222;p20"/>
          <p:cNvSpPr/>
          <p:nvPr>
            <p:ph idx="7" type="pic"/>
          </p:nvPr>
        </p:nvSpPr>
        <p:spPr>
          <a:xfrm>
            <a:off x="5986869" y="3180164"/>
            <a:ext cx="2833200" cy="1635300"/>
          </a:xfrm>
          <a:prstGeom prst="rect">
            <a:avLst/>
          </a:prstGeom>
          <a:noFill/>
          <a:ln>
            <a:noFill/>
          </a:ln>
        </p:spPr>
      </p:sp>
      <p:sp>
        <p:nvSpPr>
          <p:cNvPr id="223" name="Google Shape;223;p20"/>
          <p:cNvSpPr/>
          <p:nvPr/>
        </p:nvSpPr>
        <p:spPr>
          <a:xfrm>
            <a:off x="5986869" y="1405791"/>
            <a:ext cx="805800" cy="5586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24" name="Google Shape;224;p20"/>
          <p:cNvSpPr/>
          <p:nvPr/>
        </p:nvSpPr>
        <p:spPr>
          <a:xfrm>
            <a:off x="5986834" y="1963005"/>
            <a:ext cx="2833200" cy="12171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25" name="Google Shape;225;p20"/>
          <p:cNvSpPr txBox="1"/>
          <p:nvPr>
            <p:ph idx="8" type="subTitle"/>
          </p:nvPr>
        </p:nvSpPr>
        <p:spPr>
          <a:xfrm>
            <a:off x="6049311" y="1404325"/>
            <a:ext cx="668700" cy="5142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26" name="Google Shape;226;p20"/>
          <p:cNvSpPr txBox="1"/>
          <p:nvPr>
            <p:ph idx="9" type="body"/>
          </p:nvPr>
        </p:nvSpPr>
        <p:spPr>
          <a:xfrm>
            <a:off x="6049311" y="2021134"/>
            <a:ext cx="2690700" cy="10956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27" name="Google Shape;227;p20"/>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storyboards">
  <p:cSld name="CUSTOM_1">
    <p:spTree>
      <p:nvGrpSpPr>
        <p:cNvPr id="228" name="Shape 228"/>
        <p:cNvGrpSpPr/>
        <p:nvPr/>
      </p:nvGrpSpPr>
      <p:grpSpPr>
        <a:xfrm>
          <a:off x="0" y="0"/>
          <a:ext cx="0" cy="0"/>
          <a:chOff x="0" y="0"/>
          <a:chExt cx="0" cy="0"/>
        </a:xfrm>
      </p:grpSpPr>
      <p:sp>
        <p:nvSpPr>
          <p:cNvPr id="229" name="Google Shape;229;p21"/>
          <p:cNvSpPr/>
          <p:nvPr>
            <p:ph idx="2" type="pic"/>
          </p:nvPr>
        </p:nvSpPr>
        <p:spPr>
          <a:xfrm>
            <a:off x="320153" y="3180166"/>
            <a:ext cx="4249800" cy="1635300"/>
          </a:xfrm>
          <a:prstGeom prst="rect">
            <a:avLst/>
          </a:prstGeom>
          <a:noFill/>
          <a:ln>
            <a:noFill/>
          </a:ln>
        </p:spPr>
      </p:sp>
      <p:sp>
        <p:nvSpPr>
          <p:cNvPr id="230" name="Google Shape;230;p21"/>
          <p:cNvSpPr/>
          <p:nvPr/>
        </p:nvSpPr>
        <p:spPr>
          <a:xfrm>
            <a:off x="320135" y="1405791"/>
            <a:ext cx="805800" cy="5586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31" name="Google Shape;231;p21"/>
          <p:cNvSpPr/>
          <p:nvPr/>
        </p:nvSpPr>
        <p:spPr>
          <a:xfrm>
            <a:off x="320100" y="1963000"/>
            <a:ext cx="4249800" cy="1217100"/>
          </a:xfrm>
          <a:prstGeom prst="rect">
            <a:avLst/>
          </a:prstGeom>
          <a:solidFill>
            <a:schemeClr val="accent1"/>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32" name="Google Shape;232;p21"/>
          <p:cNvSpPr txBox="1"/>
          <p:nvPr>
            <p:ph idx="1" type="subTitle"/>
          </p:nvPr>
        </p:nvSpPr>
        <p:spPr>
          <a:xfrm>
            <a:off x="382576" y="1404325"/>
            <a:ext cx="668700" cy="5142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33" name="Google Shape;233;p21"/>
          <p:cNvSpPr txBox="1"/>
          <p:nvPr>
            <p:ph idx="3" type="body"/>
          </p:nvPr>
        </p:nvSpPr>
        <p:spPr>
          <a:xfrm>
            <a:off x="413816" y="2021129"/>
            <a:ext cx="4036200" cy="10956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4" name="Google Shape;234;p21"/>
          <p:cNvSpPr/>
          <p:nvPr>
            <p:ph idx="4" type="pic"/>
          </p:nvPr>
        </p:nvSpPr>
        <p:spPr>
          <a:xfrm>
            <a:off x="4570230" y="3180166"/>
            <a:ext cx="4249800" cy="1635300"/>
          </a:xfrm>
          <a:prstGeom prst="rect">
            <a:avLst/>
          </a:prstGeom>
          <a:noFill/>
          <a:ln>
            <a:noFill/>
          </a:ln>
        </p:spPr>
      </p:sp>
      <p:sp>
        <p:nvSpPr>
          <p:cNvPr id="235" name="Google Shape;235;p21"/>
          <p:cNvSpPr/>
          <p:nvPr/>
        </p:nvSpPr>
        <p:spPr>
          <a:xfrm>
            <a:off x="4570578" y="1405791"/>
            <a:ext cx="805800" cy="558600"/>
          </a:xfrm>
          <a:prstGeom prst="rect">
            <a:avLst/>
          </a:prstGeom>
          <a:solidFill>
            <a:schemeClr val="accent2"/>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36" name="Google Shape;236;p21"/>
          <p:cNvSpPr/>
          <p:nvPr/>
        </p:nvSpPr>
        <p:spPr>
          <a:xfrm>
            <a:off x="4570177" y="1963000"/>
            <a:ext cx="4249800" cy="1217100"/>
          </a:xfrm>
          <a:prstGeom prst="rect">
            <a:avLst/>
          </a:prstGeom>
          <a:solidFill>
            <a:schemeClr val="accent2"/>
          </a:solidFill>
          <a:ln>
            <a:noFill/>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dk1"/>
              </a:solidFill>
              <a:latin typeface="Lexend Light"/>
              <a:ea typeface="Lexend Light"/>
              <a:cs typeface="Lexend Light"/>
              <a:sym typeface="Lexend Light"/>
            </a:endParaRPr>
          </a:p>
        </p:txBody>
      </p:sp>
      <p:sp>
        <p:nvSpPr>
          <p:cNvPr id="237" name="Google Shape;237;p21"/>
          <p:cNvSpPr txBox="1"/>
          <p:nvPr>
            <p:ph idx="5" type="subTitle"/>
          </p:nvPr>
        </p:nvSpPr>
        <p:spPr>
          <a:xfrm>
            <a:off x="4633019" y="1404325"/>
            <a:ext cx="668700" cy="5142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38" name="Google Shape;238;p21"/>
          <p:cNvSpPr txBox="1"/>
          <p:nvPr>
            <p:ph idx="6" type="body"/>
          </p:nvPr>
        </p:nvSpPr>
        <p:spPr>
          <a:xfrm>
            <a:off x="4663893" y="2021129"/>
            <a:ext cx="4036200" cy="10956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9" name="Google Shape;239;p21"/>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extLst>
    <p:ext uri="{DCECCB84-F9BA-43D5-87BE-67443E8EF086}">
      <p15:sldGuideLst>
        <p15:guide id="1" orient="horz" pos="3033">
          <p15:clr>
            <a:srgbClr val="E46962"/>
          </p15:clr>
        </p15:guide>
        <p15:guide id="2" pos="202">
          <p15:clr>
            <a:srgbClr val="E46962"/>
          </p15:clr>
        </p15:guide>
        <p15:guide id="3" pos="5556">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big ideas" type="secHead">
  <p:cSld name="SECTION_HEADER">
    <p:spTree>
      <p:nvGrpSpPr>
        <p:cNvPr id="240" name="Shape 240"/>
        <p:cNvGrpSpPr/>
        <p:nvPr/>
      </p:nvGrpSpPr>
      <p:grpSpPr>
        <a:xfrm>
          <a:off x="0" y="0"/>
          <a:ext cx="0" cy="0"/>
          <a:chOff x="0" y="0"/>
          <a:chExt cx="0" cy="0"/>
        </a:xfrm>
      </p:grpSpPr>
      <p:sp>
        <p:nvSpPr>
          <p:cNvPr id="241" name="Google Shape;241;p22"/>
          <p:cNvSpPr/>
          <p:nvPr/>
        </p:nvSpPr>
        <p:spPr>
          <a:xfrm>
            <a:off x="0" y="1370900"/>
            <a:ext cx="4569600" cy="3772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42" name="Google Shape;242;p2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43" name="Google Shape;243;p22"/>
          <p:cNvSpPr txBox="1"/>
          <p:nvPr>
            <p:ph idx="1" type="subTitle"/>
          </p:nvPr>
        </p:nvSpPr>
        <p:spPr>
          <a:xfrm>
            <a:off x="452100" y="1677650"/>
            <a:ext cx="3755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44" name="Google Shape;244;p22"/>
          <p:cNvSpPr txBox="1"/>
          <p:nvPr>
            <p:ph idx="2" type="body"/>
          </p:nvPr>
        </p:nvSpPr>
        <p:spPr>
          <a:xfrm>
            <a:off x="452100" y="250532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5" name="Google Shape;245;p22"/>
          <p:cNvSpPr/>
          <p:nvPr/>
        </p:nvSpPr>
        <p:spPr>
          <a:xfrm>
            <a:off x="4574400" y="1370900"/>
            <a:ext cx="4569600" cy="37725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46" name="Google Shape;246;p22"/>
          <p:cNvSpPr txBox="1"/>
          <p:nvPr>
            <p:ph idx="3" type="subTitle"/>
          </p:nvPr>
        </p:nvSpPr>
        <p:spPr>
          <a:xfrm>
            <a:off x="5026500" y="1677650"/>
            <a:ext cx="3755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47" name="Google Shape;247;p22"/>
          <p:cNvSpPr txBox="1"/>
          <p:nvPr>
            <p:ph idx="4" type="body"/>
          </p:nvPr>
        </p:nvSpPr>
        <p:spPr>
          <a:xfrm>
            <a:off x="5026500" y="250532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8" name="Google Shape;248;p22"/>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big ideas">
  <p:cSld name="SECTION_HEADER_3">
    <p:spTree>
      <p:nvGrpSpPr>
        <p:cNvPr id="249" name="Shape 249"/>
        <p:cNvGrpSpPr/>
        <p:nvPr/>
      </p:nvGrpSpPr>
      <p:grpSpPr>
        <a:xfrm>
          <a:off x="0" y="0"/>
          <a:ext cx="0" cy="0"/>
          <a:chOff x="0" y="0"/>
          <a:chExt cx="0" cy="0"/>
        </a:xfrm>
      </p:grpSpPr>
      <p:sp>
        <p:nvSpPr>
          <p:cNvPr id="250" name="Google Shape;250;p23"/>
          <p:cNvSpPr/>
          <p:nvPr/>
        </p:nvSpPr>
        <p:spPr>
          <a:xfrm>
            <a:off x="0" y="1370900"/>
            <a:ext cx="4569600" cy="1870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51" name="Google Shape;251;p2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52" name="Google Shape;252;p23"/>
          <p:cNvSpPr/>
          <p:nvPr/>
        </p:nvSpPr>
        <p:spPr>
          <a:xfrm>
            <a:off x="4569600" y="1370900"/>
            <a:ext cx="4574400" cy="1870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53" name="Google Shape;253;p23"/>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54" name="Google Shape;254;p23"/>
          <p:cNvSpPr/>
          <p:nvPr/>
        </p:nvSpPr>
        <p:spPr>
          <a:xfrm>
            <a:off x="0" y="3241100"/>
            <a:ext cx="4569600" cy="19023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55" name="Google Shape;255;p23"/>
          <p:cNvSpPr txBox="1"/>
          <p:nvPr>
            <p:ph idx="1" type="subTitle"/>
          </p:nvPr>
        </p:nvSpPr>
        <p:spPr>
          <a:xfrm>
            <a:off x="452100" y="3530600"/>
            <a:ext cx="3755400" cy="4824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56" name="Google Shape;256;p23"/>
          <p:cNvSpPr txBox="1"/>
          <p:nvPr>
            <p:ph idx="2" type="body"/>
          </p:nvPr>
        </p:nvSpPr>
        <p:spPr>
          <a:xfrm>
            <a:off x="452100" y="4153800"/>
            <a:ext cx="3755400" cy="841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7" name="Google Shape;257;p23"/>
          <p:cNvSpPr/>
          <p:nvPr/>
        </p:nvSpPr>
        <p:spPr>
          <a:xfrm>
            <a:off x="4569600" y="3241100"/>
            <a:ext cx="4574400" cy="19023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58" name="Google Shape;258;p23"/>
          <p:cNvSpPr txBox="1"/>
          <p:nvPr>
            <p:ph idx="3" type="subTitle"/>
          </p:nvPr>
        </p:nvSpPr>
        <p:spPr>
          <a:xfrm>
            <a:off x="452100" y="1540450"/>
            <a:ext cx="3755400" cy="4824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59" name="Google Shape;259;p23"/>
          <p:cNvSpPr txBox="1"/>
          <p:nvPr>
            <p:ph idx="4" type="body"/>
          </p:nvPr>
        </p:nvSpPr>
        <p:spPr>
          <a:xfrm>
            <a:off x="452100" y="2163650"/>
            <a:ext cx="3755400" cy="841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0" name="Google Shape;260;p23"/>
          <p:cNvSpPr txBox="1"/>
          <p:nvPr>
            <p:ph idx="5" type="subTitle"/>
          </p:nvPr>
        </p:nvSpPr>
        <p:spPr>
          <a:xfrm>
            <a:off x="4979100" y="1540450"/>
            <a:ext cx="3755400" cy="4824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61" name="Google Shape;261;p23"/>
          <p:cNvSpPr txBox="1"/>
          <p:nvPr>
            <p:ph idx="6" type="body"/>
          </p:nvPr>
        </p:nvSpPr>
        <p:spPr>
          <a:xfrm>
            <a:off x="4979100" y="2163650"/>
            <a:ext cx="3755400" cy="841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2" name="Google Shape;262;p23"/>
          <p:cNvSpPr txBox="1"/>
          <p:nvPr>
            <p:ph idx="7" type="subTitle"/>
          </p:nvPr>
        </p:nvSpPr>
        <p:spPr>
          <a:xfrm>
            <a:off x="4979100" y="3459750"/>
            <a:ext cx="3755400" cy="4824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63" name="Google Shape;263;p23"/>
          <p:cNvSpPr txBox="1"/>
          <p:nvPr>
            <p:ph idx="8" type="body"/>
          </p:nvPr>
        </p:nvSpPr>
        <p:spPr>
          <a:xfrm>
            <a:off x="4979100" y="4082950"/>
            <a:ext cx="3755400" cy="841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big ideas">
  <p:cSld name="SECTION_HEADER_2">
    <p:spTree>
      <p:nvGrpSpPr>
        <p:cNvPr id="264" name="Shape 264"/>
        <p:cNvGrpSpPr/>
        <p:nvPr/>
      </p:nvGrpSpPr>
      <p:grpSpPr>
        <a:xfrm>
          <a:off x="0" y="0"/>
          <a:ext cx="0" cy="0"/>
          <a:chOff x="0" y="0"/>
          <a:chExt cx="0" cy="0"/>
        </a:xfrm>
      </p:grpSpPr>
      <p:sp>
        <p:nvSpPr>
          <p:cNvPr id="265" name="Google Shape;265;p24"/>
          <p:cNvSpPr/>
          <p:nvPr/>
        </p:nvSpPr>
        <p:spPr>
          <a:xfrm>
            <a:off x="0" y="1370900"/>
            <a:ext cx="3048000" cy="3772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66" name="Google Shape;266;p2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67" name="Google Shape;267;p24"/>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68" name="Google Shape;268;p24"/>
          <p:cNvSpPr/>
          <p:nvPr/>
        </p:nvSpPr>
        <p:spPr>
          <a:xfrm>
            <a:off x="3048000" y="1370900"/>
            <a:ext cx="3048000" cy="37725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69" name="Google Shape;269;p24"/>
          <p:cNvSpPr/>
          <p:nvPr/>
        </p:nvSpPr>
        <p:spPr>
          <a:xfrm>
            <a:off x="6096000" y="1370900"/>
            <a:ext cx="3048000" cy="3772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70" name="Google Shape;270;p24"/>
          <p:cNvSpPr txBox="1"/>
          <p:nvPr>
            <p:ph idx="1" type="subTitle"/>
          </p:nvPr>
        </p:nvSpPr>
        <p:spPr>
          <a:xfrm>
            <a:off x="338225" y="1677650"/>
            <a:ext cx="2321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71" name="Google Shape;271;p24"/>
          <p:cNvSpPr txBox="1"/>
          <p:nvPr>
            <p:ph idx="2" type="body"/>
          </p:nvPr>
        </p:nvSpPr>
        <p:spPr>
          <a:xfrm>
            <a:off x="338225" y="2505325"/>
            <a:ext cx="2321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2" name="Google Shape;272;p24"/>
          <p:cNvSpPr txBox="1"/>
          <p:nvPr>
            <p:ph idx="3" type="subTitle"/>
          </p:nvPr>
        </p:nvSpPr>
        <p:spPr>
          <a:xfrm>
            <a:off x="3411300" y="1677650"/>
            <a:ext cx="2321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73" name="Google Shape;273;p24"/>
          <p:cNvSpPr txBox="1"/>
          <p:nvPr>
            <p:ph idx="4" type="body"/>
          </p:nvPr>
        </p:nvSpPr>
        <p:spPr>
          <a:xfrm>
            <a:off x="3411300" y="2505325"/>
            <a:ext cx="2321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4" name="Google Shape;274;p24"/>
          <p:cNvSpPr txBox="1"/>
          <p:nvPr>
            <p:ph idx="5" type="subTitle"/>
          </p:nvPr>
        </p:nvSpPr>
        <p:spPr>
          <a:xfrm>
            <a:off x="6484375" y="1677650"/>
            <a:ext cx="2321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75" name="Google Shape;275;p24"/>
          <p:cNvSpPr txBox="1"/>
          <p:nvPr>
            <p:ph idx="6" type="body"/>
          </p:nvPr>
        </p:nvSpPr>
        <p:spPr>
          <a:xfrm>
            <a:off x="6484375" y="2505325"/>
            <a:ext cx="2321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title, body and image">
  <p:cSld name="SECTION_HEADER_1">
    <p:spTree>
      <p:nvGrpSpPr>
        <p:cNvPr id="276" name="Shape 276"/>
        <p:cNvGrpSpPr/>
        <p:nvPr/>
      </p:nvGrpSpPr>
      <p:grpSpPr>
        <a:xfrm>
          <a:off x="0" y="0"/>
          <a:ext cx="0" cy="0"/>
          <a:chOff x="0" y="0"/>
          <a:chExt cx="0" cy="0"/>
        </a:xfrm>
      </p:grpSpPr>
      <p:sp>
        <p:nvSpPr>
          <p:cNvPr id="277" name="Google Shape;277;p25"/>
          <p:cNvSpPr/>
          <p:nvPr/>
        </p:nvSpPr>
        <p:spPr>
          <a:xfrm>
            <a:off x="0" y="1374200"/>
            <a:ext cx="4569600" cy="3769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78" name="Google Shape;278;p2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79" name="Google Shape;279;p25"/>
          <p:cNvSpPr/>
          <p:nvPr>
            <p:ph idx="2" type="pic"/>
          </p:nvPr>
        </p:nvSpPr>
        <p:spPr>
          <a:xfrm>
            <a:off x="4569600" y="1374200"/>
            <a:ext cx="4574400" cy="3769200"/>
          </a:xfrm>
          <a:prstGeom prst="rect">
            <a:avLst/>
          </a:prstGeom>
          <a:noFill/>
          <a:ln>
            <a:noFill/>
          </a:ln>
        </p:spPr>
      </p:sp>
      <p:sp>
        <p:nvSpPr>
          <p:cNvPr id="280" name="Google Shape;280;p25"/>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81" name="Google Shape;281;p25"/>
          <p:cNvSpPr txBox="1"/>
          <p:nvPr>
            <p:ph idx="1" type="body"/>
          </p:nvPr>
        </p:nvSpPr>
        <p:spPr>
          <a:xfrm>
            <a:off x="452100" y="1869650"/>
            <a:ext cx="3755400" cy="27783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2" name="Google Shape;282;p25"/>
          <p:cNvSpPr txBox="1"/>
          <p:nvPr>
            <p:ph idx="3" type="body"/>
          </p:nvPr>
        </p:nvSpPr>
        <p:spPr>
          <a:xfrm>
            <a:off x="433560" y="295600"/>
            <a:ext cx="1803300" cy="1674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image">
  <p:cSld name="SECTION_HEADER_1_1">
    <p:spTree>
      <p:nvGrpSpPr>
        <p:cNvPr id="283" name="Shape 283"/>
        <p:cNvGrpSpPr/>
        <p:nvPr/>
      </p:nvGrpSpPr>
      <p:grpSpPr>
        <a:xfrm>
          <a:off x="0" y="0"/>
          <a:ext cx="0" cy="0"/>
          <a:chOff x="0" y="0"/>
          <a:chExt cx="0" cy="0"/>
        </a:xfrm>
      </p:grpSpPr>
      <p:sp>
        <p:nvSpPr>
          <p:cNvPr id="284" name="Google Shape;284;p2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85" name="Google Shape;285;p26"/>
          <p:cNvSpPr/>
          <p:nvPr>
            <p:ph idx="2" type="pic"/>
          </p:nvPr>
        </p:nvSpPr>
        <p:spPr>
          <a:xfrm>
            <a:off x="0" y="1374200"/>
            <a:ext cx="9144000" cy="3791400"/>
          </a:xfrm>
          <a:prstGeom prst="rect">
            <a:avLst/>
          </a:prstGeom>
          <a:noFill/>
          <a:ln>
            <a:noFill/>
          </a:ln>
        </p:spPr>
      </p:sp>
      <p:sp>
        <p:nvSpPr>
          <p:cNvPr id="286" name="Google Shape;286;p26"/>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body and image " type="tx">
  <p:cSld name="TITLE_AND_BODY">
    <p:spTree>
      <p:nvGrpSpPr>
        <p:cNvPr id="287" name="Shape 287"/>
        <p:cNvGrpSpPr/>
        <p:nvPr/>
      </p:nvGrpSpPr>
      <p:grpSpPr>
        <a:xfrm>
          <a:off x="0" y="0"/>
          <a:ext cx="0" cy="0"/>
          <a:chOff x="0" y="0"/>
          <a:chExt cx="0" cy="0"/>
        </a:xfrm>
      </p:grpSpPr>
      <p:sp>
        <p:nvSpPr>
          <p:cNvPr id="288" name="Google Shape;288;p2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89" name="Google Shape;289;p27"/>
          <p:cNvSpPr/>
          <p:nvPr/>
        </p:nvSpPr>
        <p:spPr>
          <a:xfrm>
            <a:off x="0" y="1370900"/>
            <a:ext cx="4907100" cy="3772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90" name="Google Shape;290;p27"/>
          <p:cNvSpPr txBox="1"/>
          <p:nvPr>
            <p:ph idx="1" type="body"/>
          </p:nvPr>
        </p:nvSpPr>
        <p:spPr>
          <a:xfrm>
            <a:off x="433560" y="295600"/>
            <a:ext cx="1803300" cy="1674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291" name="Google Shape;291;p27"/>
          <p:cNvSpPr txBox="1"/>
          <p:nvPr>
            <p:ph idx="2" type="subTitle"/>
          </p:nvPr>
        </p:nvSpPr>
        <p:spPr>
          <a:xfrm>
            <a:off x="452100" y="1677650"/>
            <a:ext cx="3755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292" name="Google Shape;292;p27"/>
          <p:cNvSpPr txBox="1"/>
          <p:nvPr>
            <p:ph idx="3" type="body"/>
          </p:nvPr>
        </p:nvSpPr>
        <p:spPr>
          <a:xfrm>
            <a:off x="452100" y="250532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3" name="Google Shape;293;p27"/>
          <p:cNvSpPr/>
          <p:nvPr>
            <p:ph idx="4" type="pic"/>
          </p:nvPr>
        </p:nvSpPr>
        <p:spPr>
          <a:xfrm>
            <a:off x="4907150" y="0"/>
            <a:ext cx="4236900" cy="5153400"/>
          </a:xfrm>
          <a:prstGeom prst="rect">
            <a:avLst/>
          </a:prstGeom>
          <a:noFill/>
          <a:ln>
            <a:noFill/>
          </a:ln>
        </p:spPr>
      </p:sp>
      <p:sp>
        <p:nvSpPr>
          <p:cNvPr id="294" name="Google Shape;294;p27"/>
          <p:cNvSpPr txBox="1"/>
          <p:nvPr>
            <p:ph type="title"/>
          </p:nvPr>
        </p:nvSpPr>
        <p:spPr>
          <a:xfrm>
            <a:off x="408650" y="463000"/>
            <a:ext cx="44196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one column text">
  <p:cSld name="TITLE_AND_BODY_1">
    <p:spTree>
      <p:nvGrpSpPr>
        <p:cNvPr id="295" name="Shape 295"/>
        <p:cNvGrpSpPr/>
        <p:nvPr/>
      </p:nvGrpSpPr>
      <p:grpSpPr>
        <a:xfrm>
          <a:off x="0" y="0"/>
          <a:ext cx="0" cy="0"/>
          <a:chOff x="0" y="0"/>
          <a:chExt cx="0" cy="0"/>
        </a:xfrm>
      </p:grpSpPr>
      <p:sp>
        <p:nvSpPr>
          <p:cNvPr id="296" name="Google Shape;296;p2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297" name="Google Shape;297;p28"/>
          <p:cNvSpPr/>
          <p:nvPr/>
        </p:nvSpPr>
        <p:spPr>
          <a:xfrm>
            <a:off x="0" y="1370900"/>
            <a:ext cx="4907100" cy="3772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98" name="Google Shape;298;p28"/>
          <p:cNvSpPr/>
          <p:nvPr/>
        </p:nvSpPr>
        <p:spPr>
          <a:xfrm>
            <a:off x="4909625" y="-100"/>
            <a:ext cx="42345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299" name="Google Shape;299;p28"/>
          <p:cNvSpPr txBox="1"/>
          <p:nvPr>
            <p:ph idx="1" type="subTitle"/>
          </p:nvPr>
        </p:nvSpPr>
        <p:spPr>
          <a:xfrm>
            <a:off x="452100" y="1677650"/>
            <a:ext cx="3755400" cy="699600"/>
          </a:xfrm>
          <a:prstGeom prst="rect">
            <a:avLst/>
          </a:prstGeom>
        </p:spPr>
        <p:txBody>
          <a:bodyPr anchorCtr="0" anchor="t"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200"/>
              <a:buNone/>
              <a:defRPr sz="1200"/>
            </a:lvl2pPr>
            <a:lvl3pPr lvl="2">
              <a:spcBef>
                <a:spcPts val="0"/>
              </a:spcBef>
              <a:spcAft>
                <a:spcPts val="0"/>
              </a:spcAft>
              <a:buSzPts val="1200"/>
              <a:buNone/>
              <a:defRPr sz="1200"/>
            </a:lvl3pPr>
            <a:lvl4pPr lvl="3">
              <a:spcBef>
                <a:spcPts val="0"/>
              </a:spcBef>
              <a:spcAft>
                <a:spcPts val="0"/>
              </a:spcAft>
              <a:buSzPts val="1200"/>
              <a:buNone/>
              <a:defRPr sz="1200"/>
            </a:lvl4pPr>
            <a:lvl5pPr lvl="4">
              <a:spcBef>
                <a:spcPts val="0"/>
              </a:spcBef>
              <a:spcAft>
                <a:spcPts val="0"/>
              </a:spcAft>
              <a:buSzPts val="1200"/>
              <a:buNone/>
              <a:defRPr sz="1200"/>
            </a:lvl5pPr>
            <a:lvl6pPr lvl="5">
              <a:spcBef>
                <a:spcPts val="0"/>
              </a:spcBef>
              <a:spcAft>
                <a:spcPts val="0"/>
              </a:spcAft>
              <a:buSzPts val="1200"/>
              <a:buNone/>
              <a:defRPr sz="1200"/>
            </a:lvl6pPr>
            <a:lvl7pPr lvl="6">
              <a:spcBef>
                <a:spcPts val="0"/>
              </a:spcBef>
              <a:spcAft>
                <a:spcPts val="0"/>
              </a:spcAft>
              <a:buSzPts val="1200"/>
              <a:buNone/>
              <a:defRPr sz="1200"/>
            </a:lvl7pPr>
            <a:lvl8pPr lvl="7">
              <a:spcBef>
                <a:spcPts val="0"/>
              </a:spcBef>
              <a:spcAft>
                <a:spcPts val="0"/>
              </a:spcAft>
              <a:buSzPts val="1200"/>
              <a:buNone/>
              <a:defRPr sz="1200"/>
            </a:lvl8pPr>
            <a:lvl9pPr lvl="8">
              <a:spcBef>
                <a:spcPts val="0"/>
              </a:spcBef>
              <a:spcAft>
                <a:spcPts val="0"/>
              </a:spcAft>
              <a:buSzPts val="1200"/>
              <a:buNone/>
              <a:defRPr sz="1200"/>
            </a:lvl9pPr>
          </a:lstStyle>
          <a:p/>
        </p:txBody>
      </p:sp>
      <p:sp>
        <p:nvSpPr>
          <p:cNvPr id="300" name="Google Shape;300;p28"/>
          <p:cNvSpPr txBox="1"/>
          <p:nvPr>
            <p:ph idx="2" type="body"/>
          </p:nvPr>
        </p:nvSpPr>
        <p:spPr>
          <a:xfrm>
            <a:off x="452100" y="250532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1" name="Google Shape;301;p28"/>
          <p:cNvSpPr txBox="1"/>
          <p:nvPr>
            <p:ph idx="3" type="body"/>
          </p:nvPr>
        </p:nvSpPr>
        <p:spPr>
          <a:xfrm>
            <a:off x="433560" y="295600"/>
            <a:ext cx="1803300" cy="1674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302" name="Google Shape;302;p28"/>
          <p:cNvSpPr txBox="1"/>
          <p:nvPr>
            <p:ph type="title"/>
          </p:nvPr>
        </p:nvSpPr>
        <p:spPr>
          <a:xfrm>
            <a:off x="408650" y="463000"/>
            <a:ext cx="44196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twoColTx">
  <p:cSld name="TITLE_AND_TWO_COLUMNS">
    <p:spTree>
      <p:nvGrpSpPr>
        <p:cNvPr id="303" name="Shape 303"/>
        <p:cNvGrpSpPr/>
        <p:nvPr/>
      </p:nvGrpSpPr>
      <p:grpSpPr>
        <a:xfrm>
          <a:off x="0" y="0"/>
          <a:ext cx="0" cy="0"/>
          <a:chOff x="0" y="0"/>
          <a:chExt cx="0" cy="0"/>
        </a:xfrm>
      </p:grpSpPr>
      <p:sp>
        <p:nvSpPr>
          <p:cNvPr id="304" name="Google Shape;304;p29"/>
          <p:cNvSpPr txBox="1"/>
          <p:nvPr>
            <p:ph idx="12" type="sldNum"/>
          </p:nvPr>
        </p:nvSpPr>
        <p:spPr>
          <a:xfrm>
            <a:off x="8472458" y="4663217"/>
            <a:ext cx="548700" cy="393600"/>
          </a:xfrm>
          <a:prstGeom prst="rect">
            <a:avLst/>
          </a:prstGeom>
          <a:ln cap="flat" cmpd="sng" w="9525">
            <a:solidFill>
              <a:schemeClr val="dk2"/>
            </a:solidFill>
            <a:prstDash val="solid"/>
            <a:round/>
            <a:headEnd len="sm" w="sm" type="none"/>
            <a:tailEnd len="sm" w="sm" type="none"/>
          </a:ln>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305" name="Google Shape;305;p29"/>
          <p:cNvGrpSpPr/>
          <p:nvPr/>
        </p:nvGrpSpPr>
        <p:grpSpPr>
          <a:xfrm>
            <a:off x="-300" y="-104"/>
            <a:ext cx="9144304" cy="5143511"/>
            <a:chOff x="-300" y="-104"/>
            <a:chExt cx="9144304" cy="5143511"/>
          </a:xfrm>
        </p:grpSpPr>
        <p:sp>
          <p:nvSpPr>
            <p:cNvPr id="306" name="Google Shape;306;p29"/>
            <p:cNvSpPr/>
            <p:nvPr/>
          </p:nvSpPr>
          <p:spPr>
            <a:xfrm>
              <a:off x="0" y="4635807"/>
              <a:ext cx="507300" cy="5076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07" name="Google Shape;307;p29"/>
            <p:cNvSpPr/>
            <p:nvPr/>
          </p:nvSpPr>
          <p:spPr>
            <a:xfrm rot="-5400000">
              <a:off x="15235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08" name="Google Shape;308;p29"/>
            <p:cNvSpPr/>
            <p:nvPr/>
          </p:nvSpPr>
          <p:spPr>
            <a:xfrm rot="-5400000">
              <a:off x="5074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09" name="Google Shape;309;p29"/>
            <p:cNvSpPr/>
            <p:nvPr/>
          </p:nvSpPr>
          <p:spPr>
            <a:xfrm rot="-5400000">
              <a:off x="1015503"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0" name="Google Shape;310;p29"/>
            <p:cNvSpPr/>
            <p:nvPr/>
          </p:nvSpPr>
          <p:spPr>
            <a:xfrm rot="-5400000">
              <a:off x="2031603"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1" name="Google Shape;311;p29"/>
            <p:cNvSpPr/>
            <p:nvPr/>
          </p:nvSpPr>
          <p:spPr>
            <a:xfrm rot="-5400000">
              <a:off x="35557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12" name="Google Shape;312;p29"/>
            <p:cNvSpPr/>
            <p:nvPr/>
          </p:nvSpPr>
          <p:spPr>
            <a:xfrm rot="-5400000">
              <a:off x="25396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13" name="Google Shape;313;p29"/>
            <p:cNvSpPr/>
            <p:nvPr/>
          </p:nvSpPr>
          <p:spPr>
            <a:xfrm rot="-5400000">
              <a:off x="30477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4" name="Google Shape;314;p29"/>
            <p:cNvSpPr/>
            <p:nvPr/>
          </p:nvSpPr>
          <p:spPr>
            <a:xfrm rot="-5400000">
              <a:off x="40638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5" name="Google Shape;315;p29"/>
            <p:cNvSpPr/>
            <p:nvPr/>
          </p:nvSpPr>
          <p:spPr>
            <a:xfrm rot="-5400000">
              <a:off x="45718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16" name="Google Shape;316;p29"/>
            <p:cNvSpPr/>
            <p:nvPr/>
          </p:nvSpPr>
          <p:spPr>
            <a:xfrm rot="-5400000">
              <a:off x="50799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7" name="Google Shape;317;p29"/>
            <p:cNvSpPr/>
            <p:nvPr/>
          </p:nvSpPr>
          <p:spPr>
            <a:xfrm rot="-5400000">
              <a:off x="55879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18" name="Google Shape;318;p29"/>
            <p:cNvSpPr/>
            <p:nvPr/>
          </p:nvSpPr>
          <p:spPr>
            <a:xfrm rot="-5400000">
              <a:off x="60960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19" name="Google Shape;319;p29"/>
            <p:cNvSpPr/>
            <p:nvPr/>
          </p:nvSpPr>
          <p:spPr>
            <a:xfrm rot="-5400000">
              <a:off x="66040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0" name="Google Shape;320;p29"/>
            <p:cNvSpPr/>
            <p:nvPr/>
          </p:nvSpPr>
          <p:spPr>
            <a:xfrm rot="-5400000">
              <a:off x="71121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21" name="Google Shape;321;p29"/>
            <p:cNvSpPr/>
            <p:nvPr/>
          </p:nvSpPr>
          <p:spPr>
            <a:xfrm rot="-5400000">
              <a:off x="76201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2" name="Google Shape;322;p29"/>
            <p:cNvSpPr/>
            <p:nvPr/>
          </p:nvSpPr>
          <p:spPr>
            <a:xfrm rot="-5400000">
              <a:off x="81282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23" name="Google Shape;323;p29"/>
            <p:cNvSpPr/>
            <p:nvPr/>
          </p:nvSpPr>
          <p:spPr>
            <a:xfrm rot="-5400000">
              <a:off x="86362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4" name="Google Shape;324;p29"/>
            <p:cNvSpPr/>
            <p:nvPr/>
          </p:nvSpPr>
          <p:spPr>
            <a:xfrm>
              <a:off x="-300" y="1030152"/>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5" name="Google Shape;325;p29"/>
            <p:cNvSpPr/>
            <p:nvPr/>
          </p:nvSpPr>
          <p:spPr>
            <a:xfrm>
              <a:off x="-300" y="0"/>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6" name="Google Shape;326;p29"/>
            <p:cNvSpPr/>
            <p:nvPr/>
          </p:nvSpPr>
          <p:spPr>
            <a:xfrm>
              <a:off x="-300" y="504275"/>
              <a:ext cx="507900" cy="525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27" name="Google Shape;327;p29"/>
            <p:cNvSpPr/>
            <p:nvPr/>
          </p:nvSpPr>
          <p:spPr>
            <a:xfrm>
              <a:off x="-300" y="1545228"/>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28" name="Google Shape;328;p29"/>
            <p:cNvSpPr/>
            <p:nvPr/>
          </p:nvSpPr>
          <p:spPr>
            <a:xfrm>
              <a:off x="-300" y="3090456"/>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29" name="Google Shape;329;p29"/>
            <p:cNvSpPr/>
            <p:nvPr/>
          </p:nvSpPr>
          <p:spPr>
            <a:xfrm>
              <a:off x="-300" y="2060304"/>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30" name="Google Shape;330;p29"/>
            <p:cNvSpPr/>
            <p:nvPr/>
          </p:nvSpPr>
          <p:spPr>
            <a:xfrm>
              <a:off x="-300" y="2575380"/>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31" name="Google Shape;331;p29"/>
            <p:cNvSpPr/>
            <p:nvPr/>
          </p:nvSpPr>
          <p:spPr>
            <a:xfrm>
              <a:off x="-300" y="3605532"/>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32" name="Google Shape;332;p29"/>
            <p:cNvSpPr/>
            <p:nvPr/>
          </p:nvSpPr>
          <p:spPr>
            <a:xfrm>
              <a:off x="-300" y="4120608"/>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33" name="Google Shape;333;p29"/>
            <p:cNvSpPr/>
            <p:nvPr/>
          </p:nvSpPr>
          <p:spPr>
            <a:xfrm>
              <a:off x="507600" y="57"/>
              <a:ext cx="507300" cy="5076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34" name="Google Shape;334;p29"/>
            <p:cNvSpPr/>
            <p:nvPr/>
          </p:nvSpPr>
          <p:spPr>
            <a:xfrm rot="-5400000">
              <a:off x="20311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35" name="Google Shape;335;p29"/>
            <p:cNvSpPr/>
            <p:nvPr/>
          </p:nvSpPr>
          <p:spPr>
            <a:xfrm rot="-5400000">
              <a:off x="10150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36" name="Google Shape;336;p29"/>
            <p:cNvSpPr/>
            <p:nvPr/>
          </p:nvSpPr>
          <p:spPr>
            <a:xfrm rot="-5400000">
              <a:off x="1523103"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37" name="Google Shape;337;p29"/>
            <p:cNvSpPr/>
            <p:nvPr/>
          </p:nvSpPr>
          <p:spPr>
            <a:xfrm rot="-5400000">
              <a:off x="2539203"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38" name="Google Shape;338;p29"/>
            <p:cNvSpPr/>
            <p:nvPr/>
          </p:nvSpPr>
          <p:spPr>
            <a:xfrm rot="-5400000">
              <a:off x="40633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39" name="Google Shape;339;p29"/>
            <p:cNvSpPr/>
            <p:nvPr/>
          </p:nvSpPr>
          <p:spPr>
            <a:xfrm rot="-5400000">
              <a:off x="30472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40" name="Google Shape;340;p29"/>
            <p:cNvSpPr/>
            <p:nvPr/>
          </p:nvSpPr>
          <p:spPr>
            <a:xfrm rot="-5400000">
              <a:off x="35553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41" name="Google Shape;341;p29"/>
            <p:cNvSpPr/>
            <p:nvPr/>
          </p:nvSpPr>
          <p:spPr>
            <a:xfrm rot="-5400000">
              <a:off x="45714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42" name="Google Shape;342;p29"/>
            <p:cNvSpPr/>
            <p:nvPr/>
          </p:nvSpPr>
          <p:spPr>
            <a:xfrm rot="-5400000">
              <a:off x="50794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43" name="Google Shape;343;p29"/>
            <p:cNvSpPr/>
            <p:nvPr/>
          </p:nvSpPr>
          <p:spPr>
            <a:xfrm rot="-5400000">
              <a:off x="55875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44" name="Google Shape;344;p29"/>
            <p:cNvSpPr/>
            <p:nvPr/>
          </p:nvSpPr>
          <p:spPr>
            <a:xfrm rot="-5400000">
              <a:off x="60955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45" name="Google Shape;345;p29"/>
            <p:cNvSpPr/>
            <p:nvPr/>
          </p:nvSpPr>
          <p:spPr>
            <a:xfrm rot="-5400000">
              <a:off x="66036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46" name="Google Shape;346;p29"/>
            <p:cNvSpPr/>
            <p:nvPr/>
          </p:nvSpPr>
          <p:spPr>
            <a:xfrm rot="-5400000">
              <a:off x="71116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47" name="Google Shape;347;p29"/>
            <p:cNvSpPr/>
            <p:nvPr/>
          </p:nvSpPr>
          <p:spPr>
            <a:xfrm rot="-5400000">
              <a:off x="76197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48" name="Google Shape;348;p29"/>
            <p:cNvSpPr/>
            <p:nvPr/>
          </p:nvSpPr>
          <p:spPr>
            <a:xfrm rot="-5400000">
              <a:off x="81277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49" name="Google Shape;349;p29"/>
            <p:cNvSpPr/>
            <p:nvPr/>
          </p:nvSpPr>
          <p:spPr>
            <a:xfrm rot="-5400000">
              <a:off x="8635804" y="-238"/>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50" name="Google Shape;350;p29"/>
            <p:cNvSpPr/>
            <p:nvPr/>
          </p:nvSpPr>
          <p:spPr>
            <a:xfrm rot="10800000">
              <a:off x="8636100" y="3605532"/>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51" name="Google Shape;351;p29"/>
            <p:cNvSpPr/>
            <p:nvPr/>
          </p:nvSpPr>
          <p:spPr>
            <a:xfrm rot="10800000">
              <a:off x="8636100" y="4120608"/>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52" name="Google Shape;352;p29"/>
            <p:cNvSpPr/>
            <p:nvPr/>
          </p:nvSpPr>
          <p:spPr>
            <a:xfrm rot="10800000">
              <a:off x="8636100" y="3090456"/>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53" name="Google Shape;353;p29"/>
            <p:cNvSpPr/>
            <p:nvPr/>
          </p:nvSpPr>
          <p:spPr>
            <a:xfrm rot="10800000">
              <a:off x="8636100" y="1545228"/>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54" name="Google Shape;354;p29"/>
            <p:cNvSpPr/>
            <p:nvPr/>
          </p:nvSpPr>
          <p:spPr>
            <a:xfrm rot="10800000">
              <a:off x="8636100" y="2575380"/>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55" name="Google Shape;355;p29"/>
            <p:cNvSpPr/>
            <p:nvPr/>
          </p:nvSpPr>
          <p:spPr>
            <a:xfrm rot="10800000">
              <a:off x="8636100" y="2060304"/>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56" name="Google Shape;356;p29"/>
            <p:cNvSpPr/>
            <p:nvPr/>
          </p:nvSpPr>
          <p:spPr>
            <a:xfrm rot="10800000">
              <a:off x="8636100" y="1030152"/>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57" name="Google Shape;357;p29"/>
            <p:cNvSpPr/>
            <p:nvPr/>
          </p:nvSpPr>
          <p:spPr>
            <a:xfrm rot="10800000">
              <a:off x="8636100" y="504275"/>
              <a:ext cx="507900" cy="525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358" name="Google Shape;358;p29"/>
          <p:cNvSpPr txBox="1"/>
          <p:nvPr>
            <p:ph type="title"/>
          </p:nvPr>
        </p:nvSpPr>
        <p:spPr>
          <a:xfrm>
            <a:off x="1241550" y="2010150"/>
            <a:ext cx="6660900" cy="11232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TITLE_AND_TWO_COLUMNS_1">
    <p:spTree>
      <p:nvGrpSpPr>
        <p:cNvPr id="359" name="Shape 359"/>
        <p:cNvGrpSpPr/>
        <p:nvPr/>
      </p:nvGrpSpPr>
      <p:grpSpPr>
        <a:xfrm>
          <a:off x="0" y="0"/>
          <a:ext cx="0" cy="0"/>
          <a:chOff x="0" y="0"/>
          <a:chExt cx="0" cy="0"/>
        </a:xfrm>
      </p:grpSpPr>
      <p:sp>
        <p:nvSpPr>
          <p:cNvPr id="360" name="Google Shape;360;p30"/>
          <p:cNvSpPr txBox="1"/>
          <p:nvPr>
            <p:ph idx="12" type="sldNum"/>
          </p:nvPr>
        </p:nvSpPr>
        <p:spPr>
          <a:xfrm>
            <a:off x="8472458" y="4663217"/>
            <a:ext cx="548700" cy="393600"/>
          </a:xfrm>
          <a:prstGeom prst="rect">
            <a:avLst/>
          </a:prstGeom>
          <a:ln cap="flat" cmpd="sng" w="9525">
            <a:solidFill>
              <a:schemeClr val="dk2"/>
            </a:solidFill>
            <a:prstDash val="solid"/>
            <a:round/>
            <a:headEnd len="sm" w="sm" type="none"/>
            <a:tailEnd len="sm" w="sm" type="none"/>
          </a:ln>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361" name="Google Shape;361;p30"/>
          <p:cNvGrpSpPr/>
          <p:nvPr/>
        </p:nvGrpSpPr>
        <p:grpSpPr>
          <a:xfrm>
            <a:off x="-300" y="-104"/>
            <a:ext cx="9144304" cy="5143511"/>
            <a:chOff x="-300" y="-104"/>
            <a:chExt cx="9144304" cy="5143511"/>
          </a:xfrm>
        </p:grpSpPr>
        <p:sp>
          <p:nvSpPr>
            <p:cNvPr id="362" name="Google Shape;362;p30"/>
            <p:cNvSpPr/>
            <p:nvPr/>
          </p:nvSpPr>
          <p:spPr>
            <a:xfrm>
              <a:off x="0" y="4635807"/>
              <a:ext cx="507300" cy="5076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63" name="Google Shape;363;p30"/>
            <p:cNvSpPr/>
            <p:nvPr/>
          </p:nvSpPr>
          <p:spPr>
            <a:xfrm rot="-5400000">
              <a:off x="15235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64" name="Google Shape;364;p30"/>
            <p:cNvSpPr/>
            <p:nvPr/>
          </p:nvSpPr>
          <p:spPr>
            <a:xfrm rot="-5400000">
              <a:off x="5074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65" name="Google Shape;365;p30"/>
            <p:cNvSpPr/>
            <p:nvPr/>
          </p:nvSpPr>
          <p:spPr>
            <a:xfrm rot="-5400000">
              <a:off x="1015503"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66" name="Google Shape;366;p30"/>
            <p:cNvSpPr/>
            <p:nvPr/>
          </p:nvSpPr>
          <p:spPr>
            <a:xfrm rot="-5400000">
              <a:off x="2031603"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67" name="Google Shape;367;p30"/>
            <p:cNvSpPr/>
            <p:nvPr/>
          </p:nvSpPr>
          <p:spPr>
            <a:xfrm rot="-5400000">
              <a:off x="35557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68" name="Google Shape;368;p30"/>
            <p:cNvSpPr/>
            <p:nvPr/>
          </p:nvSpPr>
          <p:spPr>
            <a:xfrm rot="-5400000">
              <a:off x="2539653"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69" name="Google Shape;369;p30"/>
            <p:cNvSpPr/>
            <p:nvPr/>
          </p:nvSpPr>
          <p:spPr>
            <a:xfrm rot="-5400000">
              <a:off x="30477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0" name="Google Shape;370;p30"/>
            <p:cNvSpPr/>
            <p:nvPr/>
          </p:nvSpPr>
          <p:spPr>
            <a:xfrm rot="-5400000">
              <a:off x="40638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1" name="Google Shape;371;p30"/>
            <p:cNvSpPr/>
            <p:nvPr/>
          </p:nvSpPr>
          <p:spPr>
            <a:xfrm rot="-5400000">
              <a:off x="45718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72" name="Google Shape;372;p30"/>
            <p:cNvSpPr/>
            <p:nvPr/>
          </p:nvSpPr>
          <p:spPr>
            <a:xfrm rot="-5400000">
              <a:off x="50799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3" name="Google Shape;373;p30"/>
            <p:cNvSpPr/>
            <p:nvPr/>
          </p:nvSpPr>
          <p:spPr>
            <a:xfrm rot="-5400000">
              <a:off x="55879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74" name="Google Shape;374;p30"/>
            <p:cNvSpPr/>
            <p:nvPr/>
          </p:nvSpPr>
          <p:spPr>
            <a:xfrm rot="-5400000">
              <a:off x="60960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5" name="Google Shape;375;p30"/>
            <p:cNvSpPr/>
            <p:nvPr/>
          </p:nvSpPr>
          <p:spPr>
            <a:xfrm rot="-5400000">
              <a:off x="66040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76" name="Google Shape;376;p30"/>
            <p:cNvSpPr/>
            <p:nvPr/>
          </p:nvSpPr>
          <p:spPr>
            <a:xfrm rot="-5400000">
              <a:off x="71121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7" name="Google Shape;377;p30"/>
            <p:cNvSpPr/>
            <p:nvPr/>
          </p:nvSpPr>
          <p:spPr>
            <a:xfrm rot="-5400000">
              <a:off x="76201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78" name="Google Shape;378;p30"/>
            <p:cNvSpPr/>
            <p:nvPr/>
          </p:nvSpPr>
          <p:spPr>
            <a:xfrm rot="-5400000">
              <a:off x="8128204" y="4635496"/>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79" name="Google Shape;379;p30"/>
            <p:cNvSpPr/>
            <p:nvPr/>
          </p:nvSpPr>
          <p:spPr>
            <a:xfrm rot="-5400000">
              <a:off x="8636254" y="4635496"/>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0" name="Google Shape;380;p30"/>
            <p:cNvSpPr/>
            <p:nvPr/>
          </p:nvSpPr>
          <p:spPr>
            <a:xfrm>
              <a:off x="-300" y="1030152"/>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1" name="Google Shape;381;p30"/>
            <p:cNvSpPr/>
            <p:nvPr/>
          </p:nvSpPr>
          <p:spPr>
            <a:xfrm>
              <a:off x="-300" y="0"/>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2" name="Google Shape;382;p30"/>
            <p:cNvSpPr/>
            <p:nvPr/>
          </p:nvSpPr>
          <p:spPr>
            <a:xfrm>
              <a:off x="-300" y="504275"/>
              <a:ext cx="507900" cy="525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83" name="Google Shape;383;p30"/>
            <p:cNvSpPr/>
            <p:nvPr/>
          </p:nvSpPr>
          <p:spPr>
            <a:xfrm>
              <a:off x="-300" y="1545228"/>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84" name="Google Shape;384;p30"/>
            <p:cNvSpPr/>
            <p:nvPr/>
          </p:nvSpPr>
          <p:spPr>
            <a:xfrm>
              <a:off x="-300" y="3090456"/>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5" name="Google Shape;385;p30"/>
            <p:cNvSpPr/>
            <p:nvPr/>
          </p:nvSpPr>
          <p:spPr>
            <a:xfrm>
              <a:off x="-300" y="2060304"/>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6" name="Google Shape;386;p30"/>
            <p:cNvSpPr/>
            <p:nvPr/>
          </p:nvSpPr>
          <p:spPr>
            <a:xfrm>
              <a:off x="-300" y="2575380"/>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87" name="Google Shape;387;p30"/>
            <p:cNvSpPr/>
            <p:nvPr/>
          </p:nvSpPr>
          <p:spPr>
            <a:xfrm>
              <a:off x="-300" y="3605532"/>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88" name="Google Shape;388;p30"/>
            <p:cNvSpPr/>
            <p:nvPr/>
          </p:nvSpPr>
          <p:spPr>
            <a:xfrm>
              <a:off x="-300" y="4120608"/>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9" name="Google Shape;389;p30"/>
            <p:cNvSpPr/>
            <p:nvPr/>
          </p:nvSpPr>
          <p:spPr>
            <a:xfrm>
              <a:off x="507600" y="57"/>
              <a:ext cx="507300" cy="5076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90" name="Google Shape;390;p30"/>
            <p:cNvSpPr/>
            <p:nvPr/>
          </p:nvSpPr>
          <p:spPr>
            <a:xfrm rot="-5400000">
              <a:off x="20311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1" name="Google Shape;391;p30"/>
            <p:cNvSpPr/>
            <p:nvPr/>
          </p:nvSpPr>
          <p:spPr>
            <a:xfrm rot="-5400000">
              <a:off x="10150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2" name="Google Shape;392;p30"/>
            <p:cNvSpPr/>
            <p:nvPr/>
          </p:nvSpPr>
          <p:spPr>
            <a:xfrm rot="-5400000">
              <a:off x="1523103"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93" name="Google Shape;393;p30"/>
            <p:cNvSpPr/>
            <p:nvPr/>
          </p:nvSpPr>
          <p:spPr>
            <a:xfrm rot="-5400000">
              <a:off x="2539203"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94" name="Google Shape;394;p30"/>
            <p:cNvSpPr/>
            <p:nvPr/>
          </p:nvSpPr>
          <p:spPr>
            <a:xfrm rot="-5400000">
              <a:off x="40633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5" name="Google Shape;395;p30"/>
            <p:cNvSpPr/>
            <p:nvPr/>
          </p:nvSpPr>
          <p:spPr>
            <a:xfrm rot="-5400000">
              <a:off x="3047253"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6" name="Google Shape;396;p30"/>
            <p:cNvSpPr/>
            <p:nvPr/>
          </p:nvSpPr>
          <p:spPr>
            <a:xfrm rot="-5400000">
              <a:off x="35553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97" name="Google Shape;397;p30"/>
            <p:cNvSpPr/>
            <p:nvPr/>
          </p:nvSpPr>
          <p:spPr>
            <a:xfrm rot="-5400000">
              <a:off x="45714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398" name="Google Shape;398;p30"/>
            <p:cNvSpPr/>
            <p:nvPr/>
          </p:nvSpPr>
          <p:spPr>
            <a:xfrm rot="-5400000">
              <a:off x="50794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9" name="Google Shape;399;p30"/>
            <p:cNvSpPr/>
            <p:nvPr/>
          </p:nvSpPr>
          <p:spPr>
            <a:xfrm rot="-5400000">
              <a:off x="55875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0" name="Google Shape;400;p30"/>
            <p:cNvSpPr/>
            <p:nvPr/>
          </p:nvSpPr>
          <p:spPr>
            <a:xfrm rot="-5400000">
              <a:off x="60955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01" name="Google Shape;401;p30"/>
            <p:cNvSpPr/>
            <p:nvPr/>
          </p:nvSpPr>
          <p:spPr>
            <a:xfrm rot="-5400000">
              <a:off x="66036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2" name="Google Shape;402;p30"/>
            <p:cNvSpPr/>
            <p:nvPr/>
          </p:nvSpPr>
          <p:spPr>
            <a:xfrm rot="-5400000">
              <a:off x="71116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03" name="Google Shape;403;p30"/>
            <p:cNvSpPr/>
            <p:nvPr/>
          </p:nvSpPr>
          <p:spPr>
            <a:xfrm rot="-5400000">
              <a:off x="7619704" y="-254"/>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4" name="Google Shape;404;p30"/>
            <p:cNvSpPr/>
            <p:nvPr/>
          </p:nvSpPr>
          <p:spPr>
            <a:xfrm rot="-5400000">
              <a:off x="8127754" y="-254"/>
              <a:ext cx="507600" cy="507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05" name="Google Shape;405;p30"/>
            <p:cNvSpPr/>
            <p:nvPr/>
          </p:nvSpPr>
          <p:spPr>
            <a:xfrm rot="-5400000">
              <a:off x="8635804" y="-238"/>
              <a:ext cx="507600" cy="5079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6" name="Google Shape;406;p30"/>
            <p:cNvSpPr/>
            <p:nvPr/>
          </p:nvSpPr>
          <p:spPr>
            <a:xfrm rot="10800000">
              <a:off x="8636100" y="3605532"/>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07" name="Google Shape;407;p30"/>
            <p:cNvSpPr/>
            <p:nvPr/>
          </p:nvSpPr>
          <p:spPr>
            <a:xfrm rot="10800000">
              <a:off x="8636100" y="4120608"/>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8" name="Google Shape;408;p30"/>
            <p:cNvSpPr/>
            <p:nvPr/>
          </p:nvSpPr>
          <p:spPr>
            <a:xfrm rot="10800000">
              <a:off x="8636100" y="3090456"/>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09" name="Google Shape;409;p30"/>
            <p:cNvSpPr/>
            <p:nvPr/>
          </p:nvSpPr>
          <p:spPr>
            <a:xfrm rot="10800000">
              <a:off x="8636100" y="1545228"/>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10" name="Google Shape;410;p30"/>
            <p:cNvSpPr/>
            <p:nvPr/>
          </p:nvSpPr>
          <p:spPr>
            <a:xfrm rot="10800000">
              <a:off x="8636100" y="2575380"/>
              <a:ext cx="507900" cy="5151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11" name="Google Shape;411;p30"/>
            <p:cNvSpPr/>
            <p:nvPr/>
          </p:nvSpPr>
          <p:spPr>
            <a:xfrm rot="10800000">
              <a:off x="8636100" y="2060304"/>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12" name="Google Shape;412;p30"/>
            <p:cNvSpPr/>
            <p:nvPr/>
          </p:nvSpPr>
          <p:spPr>
            <a:xfrm rot="10800000">
              <a:off x="8636100" y="1030152"/>
              <a:ext cx="507900" cy="515100"/>
            </a:xfrm>
            <a:prstGeom prst="rect">
              <a:avLst/>
            </a:prstGeom>
            <a:solidFill>
              <a:schemeClr val="accent2"/>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413" name="Google Shape;413;p30"/>
            <p:cNvSpPr/>
            <p:nvPr/>
          </p:nvSpPr>
          <p:spPr>
            <a:xfrm rot="10800000">
              <a:off x="8636100" y="504275"/>
              <a:ext cx="507900" cy="525900"/>
            </a:xfrm>
            <a:prstGeom prst="rect">
              <a:avLst/>
            </a:prstGeom>
            <a:solidFill>
              <a:schemeClr val="accen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414" name="Google Shape;414;p30"/>
          <p:cNvSpPr txBox="1"/>
          <p:nvPr>
            <p:ph type="title"/>
          </p:nvPr>
        </p:nvSpPr>
        <p:spPr>
          <a:xfrm>
            <a:off x="1319000" y="942200"/>
            <a:ext cx="6660900" cy="11232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5" name="Google Shape;415;p30"/>
          <p:cNvSpPr txBox="1"/>
          <p:nvPr>
            <p:ph idx="1" type="body"/>
          </p:nvPr>
        </p:nvSpPr>
        <p:spPr>
          <a:xfrm>
            <a:off x="885050" y="2505325"/>
            <a:ext cx="7528800" cy="172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1">
  <p:cSld name="TITLE_ONLY_3">
    <p:spTree>
      <p:nvGrpSpPr>
        <p:cNvPr id="416" name="Shape 416"/>
        <p:cNvGrpSpPr/>
        <p:nvPr/>
      </p:nvGrpSpPr>
      <p:grpSpPr>
        <a:xfrm>
          <a:off x="0" y="0"/>
          <a:ext cx="0" cy="0"/>
          <a:chOff x="0" y="0"/>
          <a:chExt cx="0" cy="0"/>
        </a:xfrm>
      </p:grpSpPr>
      <p:sp>
        <p:nvSpPr>
          <p:cNvPr id="417" name="Google Shape;417;p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18" name="Google Shape;418;p31"/>
          <p:cNvGrpSpPr/>
          <p:nvPr/>
        </p:nvGrpSpPr>
        <p:grpSpPr>
          <a:xfrm>
            <a:off x="0" y="-125"/>
            <a:ext cx="9144300" cy="5143500"/>
            <a:chOff x="0" y="-125"/>
            <a:chExt cx="9144300" cy="5143500"/>
          </a:xfrm>
        </p:grpSpPr>
        <p:sp>
          <p:nvSpPr>
            <p:cNvPr id="419" name="Google Shape;419;p31"/>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20" name="Google Shape;420;p31"/>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21" name="Google Shape;421;p31"/>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22" name="Google Shape;422;p31"/>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423" name="Google Shape;423;p31"/>
          <p:cNvSpPr txBox="1"/>
          <p:nvPr>
            <p:ph type="title"/>
          </p:nvPr>
        </p:nvSpPr>
        <p:spPr>
          <a:xfrm>
            <a:off x="433550" y="541825"/>
            <a:ext cx="8316300" cy="841800"/>
          </a:xfrm>
          <a:prstGeom prst="rect">
            <a:avLst/>
          </a:prstGeom>
        </p:spPr>
        <p:txBody>
          <a:bodyPr anchorCtr="0" anchor="ctr"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p:cSld name="TITLE_ONLY_3_1">
    <p:spTree>
      <p:nvGrpSpPr>
        <p:cNvPr id="424" name="Shape 424"/>
        <p:cNvGrpSpPr/>
        <p:nvPr/>
      </p:nvGrpSpPr>
      <p:grpSpPr>
        <a:xfrm>
          <a:off x="0" y="0"/>
          <a:ext cx="0" cy="0"/>
          <a:chOff x="0" y="0"/>
          <a:chExt cx="0" cy="0"/>
        </a:xfrm>
      </p:grpSpPr>
      <p:sp>
        <p:nvSpPr>
          <p:cNvPr id="425" name="Google Shape;425;p3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26" name="Google Shape;426;p32"/>
          <p:cNvGrpSpPr/>
          <p:nvPr/>
        </p:nvGrpSpPr>
        <p:grpSpPr>
          <a:xfrm>
            <a:off x="0" y="-125"/>
            <a:ext cx="9144300" cy="5143500"/>
            <a:chOff x="0" y="-125"/>
            <a:chExt cx="9144300" cy="5143500"/>
          </a:xfrm>
        </p:grpSpPr>
        <p:sp>
          <p:nvSpPr>
            <p:cNvPr id="427" name="Google Shape;427;p32"/>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28" name="Google Shape;428;p32"/>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29" name="Google Shape;429;p32"/>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30" name="Google Shape;430;p32"/>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431" name="Google Shape;431;p32"/>
          <p:cNvSpPr txBox="1"/>
          <p:nvPr>
            <p:ph type="title"/>
          </p:nvPr>
        </p:nvSpPr>
        <p:spPr>
          <a:xfrm>
            <a:off x="433550" y="541825"/>
            <a:ext cx="8316300" cy="841800"/>
          </a:xfrm>
          <a:prstGeom prst="rect">
            <a:avLst/>
          </a:prstGeom>
        </p:spPr>
        <p:txBody>
          <a:bodyPr anchorCtr="0" anchor="ctr"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32" name="Google Shape;432;p32"/>
          <p:cNvSpPr txBox="1"/>
          <p:nvPr>
            <p:ph idx="1" type="body"/>
          </p:nvPr>
        </p:nvSpPr>
        <p:spPr>
          <a:xfrm>
            <a:off x="599900" y="149267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p:cSld name="TITLE_ONLY_3_1_1">
    <p:spTree>
      <p:nvGrpSpPr>
        <p:cNvPr id="433" name="Shape 433"/>
        <p:cNvGrpSpPr/>
        <p:nvPr/>
      </p:nvGrpSpPr>
      <p:grpSpPr>
        <a:xfrm>
          <a:off x="0" y="0"/>
          <a:ext cx="0" cy="0"/>
          <a:chOff x="0" y="0"/>
          <a:chExt cx="0" cy="0"/>
        </a:xfrm>
      </p:grpSpPr>
      <p:sp>
        <p:nvSpPr>
          <p:cNvPr id="434" name="Google Shape;434;p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35" name="Google Shape;435;p33"/>
          <p:cNvGrpSpPr/>
          <p:nvPr/>
        </p:nvGrpSpPr>
        <p:grpSpPr>
          <a:xfrm>
            <a:off x="0" y="-125"/>
            <a:ext cx="9144300" cy="5143500"/>
            <a:chOff x="0" y="-125"/>
            <a:chExt cx="9144300" cy="5143500"/>
          </a:xfrm>
        </p:grpSpPr>
        <p:sp>
          <p:nvSpPr>
            <p:cNvPr id="436" name="Google Shape;436;p33"/>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37" name="Google Shape;437;p33"/>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38" name="Google Shape;438;p33"/>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39" name="Google Shape;439;p33"/>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440" name="Google Shape;440;p33"/>
          <p:cNvSpPr txBox="1"/>
          <p:nvPr>
            <p:ph type="title"/>
          </p:nvPr>
        </p:nvSpPr>
        <p:spPr>
          <a:xfrm>
            <a:off x="433550" y="541825"/>
            <a:ext cx="8316300" cy="841800"/>
          </a:xfrm>
          <a:prstGeom prst="rect">
            <a:avLst/>
          </a:prstGeom>
        </p:spPr>
        <p:txBody>
          <a:bodyPr anchorCtr="0" anchor="ctr"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41" name="Google Shape;441;p33"/>
          <p:cNvSpPr txBox="1"/>
          <p:nvPr>
            <p:ph idx="1" type="body"/>
          </p:nvPr>
        </p:nvSpPr>
        <p:spPr>
          <a:xfrm>
            <a:off x="599900" y="149267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42" name="Google Shape;442;p33"/>
          <p:cNvSpPr txBox="1"/>
          <p:nvPr>
            <p:ph idx="2" type="body"/>
          </p:nvPr>
        </p:nvSpPr>
        <p:spPr>
          <a:xfrm>
            <a:off x="4853300" y="1492675"/>
            <a:ext cx="3755400" cy="21579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TITLE_ONLY_2">
    <p:spTree>
      <p:nvGrpSpPr>
        <p:cNvPr id="443" name="Shape 443"/>
        <p:cNvGrpSpPr/>
        <p:nvPr/>
      </p:nvGrpSpPr>
      <p:grpSpPr>
        <a:xfrm>
          <a:off x="0" y="0"/>
          <a:ext cx="0" cy="0"/>
          <a:chOff x="0" y="0"/>
          <a:chExt cx="0" cy="0"/>
        </a:xfrm>
      </p:grpSpPr>
      <p:sp>
        <p:nvSpPr>
          <p:cNvPr id="444" name="Google Shape;444;p3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45" name="Google Shape;445;p34"/>
          <p:cNvGrpSpPr/>
          <p:nvPr/>
        </p:nvGrpSpPr>
        <p:grpSpPr>
          <a:xfrm>
            <a:off x="0" y="-125"/>
            <a:ext cx="9144300" cy="5143500"/>
            <a:chOff x="0" y="-125"/>
            <a:chExt cx="9144300" cy="5143500"/>
          </a:xfrm>
        </p:grpSpPr>
        <p:sp>
          <p:nvSpPr>
            <p:cNvPr id="446" name="Google Shape;446;p34"/>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47" name="Google Shape;447;p34"/>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48" name="Google Shape;448;p34"/>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49" name="Google Shape;449;p34"/>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only">
  <p:cSld name="TITLE_ONLY_2_1">
    <p:spTree>
      <p:nvGrpSpPr>
        <p:cNvPr id="450" name="Shape 450"/>
        <p:cNvGrpSpPr/>
        <p:nvPr/>
      </p:nvGrpSpPr>
      <p:grpSpPr>
        <a:xfrm>
          <a:off x="0" y="0"/>
          <a:ext cx="0" cy="0"/>
          <a:chOff x="0" y="0"/>
          <a:chExt cx="0" cy="0"/>
        </a:xfrm>
      </p:grpSpPr>
      <p:sp>
        <p:nvSpPr>
          <p:cNvPr id="451" name="Google Shape;451;p35"/>
          <p:cNvSpPr/>
          <p:nvPr>
            <p:ph idx="2" type="pic"/>
          </p:nvPr>
        </p:nvSpPr>
        <p:spPr>
          <a:xfrm>
            <a:off x="86925" y="86600"/>
            <a:ext cx="8970600" cy="4970100"/>
          </a:xfrm>
          <a:prstGeom prst="rect">
            <a:avLst/>
          </a:prstGeom>
          <a:noFill/>
          <a:ln>
            <a:noFill/>
          </a:ln>
        </p:spPr>
      </p:sp>
      <p:sp>
        <p:nvSpPr>
          <p:cNvPr id="452" name="Google Shape;452;p3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53" name="Google Shape;453;p35"/>
          <p:cNvGrpSpPr/>
          <p:nvPr/>
        </p:nvGrpSpPr>
        <p:grpSpPr>
          <a:xfrm>
            <a:off x="0" y="-125"/>
            <a:ext cx="9144300" cy="5143500"/>
            <a:chOff x="0" y="-125"/>
            <a:chExt cx="9144300" cy="5143500"/>
          </a:xfrm>
        </p:grpSpPr>
        <p:sp>
          <p:nvSpPr>
            <p:cNvPr id="454" name="Google Shape;454;p35"/>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55" name="Google Shape;455;p35"/>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56" name="Google Shape;456;p35"/>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57" name="Google Shape;457;p35"/>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grid">
  <p:cSld name="TITLE_ONLY_2_1_1">
    <p:spTree>
      <p:nvGrpSpPr>
        <p:cNvPr id="458" name="Shape 458"/>
        <p:cNvGrpSpPr/>
        <p:nvPr/>
      </p:nvGrpSpPr>
      <p:grpSpPr>
        <a:xfrm>
          <a:off x="0" y="0"/>
          <a:ext cx="0" cy="0"/>
          <a:chOff x="0" y="0"/>
          <a:chExt cx="0" cy="0"/>
        </a:xfrm>
      </p:grpSpPr>
      <p:grpSp>
        <p:nvGrpSpPr>
          <p:cNvPr id="459" name="Google Shape;459;p36"/>
          <p:cNvGrpSpPr/>
          <p:nvPr/>
        </p:nvGrpSpPr>
        <p:grpSpPr>
          <a:xfrm>
            <a:off x="0" y="-125"/>
            <a:ext cx="9144300" cy="5143500"/>
            <a:chOff x="0" y="-125"/>
            <a:chExt cx="9144300" cy="5143500"/>
          </a:xfrm>
        </p:grpSpPr>
        <p:sp>
          <p:nvSpPr>
            <p:cNvPr id="460" name="Google Shape;460;p36"/>
            <p:cNvSpPr/>
            <p:nvPr/>
          </p:nvSpPr>
          <p:spPr>
            <a:xfrm>
              <a:off x="0" y="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61" name="Google Shape;461;p36"/>
            <p:cNvSpPr/>
            <p:nvPr/>
          </p:nvSpPr>
          <p:spPr>
            <a:xfrm>
              <a:off x="0" y="5051800"/>
              <a:ext cx="91440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62" name="Google Shape;462;p36"/>
            <p:cNvSpPr/>
            <p:nvPr/>
          </p:nvSpPr>
          <p:spPr>
            <a:xfrm rot="-5400000">
              <a:off x="-25260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63" name="Google Shape;463;p36"/>
            <p:cNvSpPr/>
            <p:nvPr/>
          </p:nvSpPr>
          <p:spPr>
            <a:xfrm rot="-5400000">
              <a:off x="6526800" y="2525875"/>
              <a:ext cx="5143500" cy="915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464" name="Google Shape;464;p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465" name="Google Shape;465;p36"/>
          <p:cNvSpPr/>
          <p:nvPr/>
        </p:nvSpPr>
        <p:spPr>
          <a:xfrm>
            <a:off x="93700" y="1076175"/>
            <a:ext cx="2991600" cy="1327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66" name="Google Shape;466;p36"/>
          <p:cNvSpPr/>
          <p:nvPr/>
        </p:nvSpPr>
        <p:spPr>
          <a:xfrm>
            <a:off x="3085137" y="1076175"/>
            <a:ext cx="2991600" cy="132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67" name="Google Shape;467;p36"/>
          <p:cNvSpPr/>
          <p:nvPr/>
        </p:nvSpPr>
        <p:spPr>
          <a:xfrm>
            <a:off x="6076575" y="1076175"/>
            <a:ext cx="2991600" cy="1327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68" name="Google Shape;468;p36"/>
          <p:cNvSpPr/>
          <p:nvPr/>
        </p:nvSpPr>
        <p:spPr>
          <a:xfrm>
            <a:off x="93700" y="2403242"/>
            <a:ext cx="2991600" cy="132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69" name="Google Shape;469;p36"/>
          <p:cNvSpPr/>
          <p:nvPr/>
        </p:nvSpPr>
        <p:spPr>
          <a:xfrm>
            <a:off x="3085137" y="2403242"/>
            <a:ext cx="2991600" cy="1327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70" name="Google Shape;470;p36"/>
          <p:cNvSpPr/>
          <p:nvPr/>
        </p:nvSpPr>
        <p:spPr>
          <a:xfrm>
            <a:off x="6076575" y="2403242"/>
            <a:ext cx="2991600" cy="132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71" name="Google Shape;471;p36"/>
          <p:cNvSpPr/>
          <p:nvPr/>
        </p:nvSpPr>
        <p:spPr>
          <a:xfrm>
            <a:off x="93700" y="3729768"/>
            <a:ext cx="2991600" cy="1327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72" name="Google Shape;472;p36"/>
          <p:cNvSpPr/>
          <p:nvPr/>
        </p:nvSpPr>
        <p:spPr>
          <a:xfrm>
            <a:off x="3085137" y="3729768"/>
            <a:ext cx="2991600" cy="132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73" name="Google Shape;473;p36"/>
          <p:cNvSpPr/>
          <p:nvPr/>
        </p:nvSpPr>
        <p:spPr>
          <a:xfrm>
            <a:off x="6076575" y="3729768"/>
            <a:ext cx="2991600" cy="1327200"/>
          </a:xfrm>
          <a:prstGeom prst="rect">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exend Light"/>
              <a:ea typeface="Lexend Light"/>
              <a:cs typeface="Lexend Light"/>
              <a:sym typeface="Lexend Light"/>
            </a:endParaRPr>
          </a:p>
        </p:txBody>
      </p:sp>
      <p:sp>
        <p:nvSpPr>
          <p:cNvPr id="474" name="Google Shape;474;p36"/>
          <p:cNvSpPr txBox="1"/>
          <p:nvPr>
            <p:ph type="title"/>
          </p:nvPr>
        </p:nvSpPr>
        <p:spPr>
          <a:xfrm>
            <a:off x="408650" y="193950"/>
            <a:ext cx="83319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475" name="Google Shape;475;p36"/>
          <p:cNvSpPr/>
          <p:nvPr>
            <p:ph idx="2" type="pic"/>
          </p:nvPr>
        </p:nvSpPr>
        <p:spPr>
          <a:xfrm>
            <a:off x="205750" y="1171125"/>
            <a:ext cx="2745900" cy="1122000"/>
          </a:xfrm>
          <a:prstGeom prst="rect">
            <a:avLst/>
          </a:prstGeom>
          <a:noFill/>
          <a:ln>
            <a:noFill/>
          </a:ln>
        </p:spPr>
      </p:sp>
      <p:sp>
        <p:nvSpPr>
          <p:cNvPr id="476" name="Google Shape;476;p36"/>
          <p:cNvSpPr/>
          <p:nvPr>
            <p:ph idx="3" type="pic"/>
          </p:nvPr>
        </p:nvSpPr>
        <p:spPr>
          <a:xfrm>
            <a:off x="3207988" y="1171125"/>
            <a:ext cx="2745900" cy="1122000"/>
          </a:xfrm>
          <a:prstGeom prst="rect">
            <a:avLst/>
          </a:prstGeom>
          <a:noFill/>
          <a:ln>
            <a:noFill/>
          </a:ln>
        </p:spPr>
      </p:sp>
      <p:sp>
        <p:nvSpPr>
          <p:cNvPr id="477" name="Google Shape;477;p36"/>
          <p:cNvSpPr/>
          <p:nvPr>
            <p:ph idx="4" type="pic"/>
          </p:nvPr>
        </p:nvSpPr>
        <p:spPr>
          <a:xfrm>
            <a:off x="6210188" y="1171125"/>
            <a:ext cx="2745900" cy="1122000"/>
          </a:xfrm>
          <a:prstGeom prst="rect">
            <a:avLst/>
          </a:prstGeom>
          <a:noFill/>
          <a:ln>
            <a:noFill/>
          </a:ln>
        </p:spPr>
      </p:sp>
      <p:sp>
        <p:nvSpPr>
          <p:cNvPr id="478" name="Google Shape;478;p36"/>
          <p:cNvSpPr/>
          <p:nvPr>
            <p:ph idx="5" type="pic"/>
          </p:nvPr>
        </p:nvSpPr>
        <p:spPr>
          <a:xfrm>
            <a:off x="205750" y="2505575"/>
            <a:ext cx="2745900" cy="1122000"/>
          </a:xfrm>
          <a:prstGeom prst="rect">
            <a:avLst/>
          </a:prstGeom>
          <a:noFill/>
          <a:ln>
            <a:noFill/>
          </a:ln>
        </p:spPr>
      </p:sp>
      <p:sp>
        <p:nvSpPr>
          <p:cNvPr id="479" name="Google Shape;479;p36"/>
          <p:cNvSpPr/>
          <p:nvPr>
            <p:ph idx="6" type="pic"/>
          </p:nvPr>
        </p:nvSpPr>
        <p:spPr>
          <a:xfrm>
            <a:off x="3207988" y="2505575"/>
            <a:ext cx="2745900" cy="1122000"/>
          </a:xfrm>
          <a:prstGeom prst="rect">
            <a:avLst/>
          </a:prstGeom>
          <a:noFill/>
          <a:ln>
            <a:noFill/>
          </a:ln>
        </p:spPr>
      </p:sp>
      <p:sp>
        <p:nvSpPr>
          <p:cNvPr id="480" name="Google Shape;480;p36"/>
          <p:cNvSpPr/>
          <p:nvPr>
            <p:ph idx="7" type="pic"/>
          </p:nvPr>
        </p:nvSpPr>
        <p:spPr>
          <a:xfrm>
            <a:off x="6210188" y="2505575"/>
            <a:ext cx="2745900" cy="1122000"/>
          </a:xfrm>
          <a:prstGeom prst="rect">
            <a:avLst/>
          </a:prstGeom>
          <a:noFill/>
          <a:ln>
            <a:noFill/>
          </a:ln>
        </p:spPr>
      </p:sp>
      <p:sp>
        <p:nvSpPr>
          <p:cNvPr id="481" name="Google Shape;481;p36"/>
          <p:cNvSpPr/>
          <p:nvPr>
            <p:ph idx="8" type="pic"/>
          </p:nvPr>
        </p:nvSpPr>
        <p:spPr>
          <a:xfrm>
            <a:off x="205750" y="3840575"/>
            <a:ext cx="2745900" cy="1122000"/>
          </a:xfrm>
          <a:prstGeom prst="rect">
            <a:avLst/>
          </a:prstGeom>
          <a:noFill/>
          <a:ln>
            <a:noFill/>
          </a:ln>
        </p:spPr>
      </p:sp>
      <p:sp>
        <p:nvSpPr>
          <p:cNvPr id="482" name="Google Shape;482;p36"/>
          <p:cNvSpPr/>
          <p:nvPr>
            <p:ph idx="9" type="pic"/>
          </p:nvPr>
        </p:nvSpPr>
        <p:spPr>
          <a:xfrm>
            <a:off x="3207988" y="3840575"/>
            <a:ext cx="2745900" cy="1122000"/>
          </a:xfrm>
          <a:prstGeom prst="rect">
            <a:avLst/>
          </a:prstGeom>
          <a:noFill/>
          <a:ln>
            <a:noFill/>
          </a:ln>
        </p:spPr>
      </p:sp>
      <p:sp>
        <p:nvSpPr>
          <p:cNvPr id="483" name="Google Shape;483;p36"/>
          <p:cNvSpPr/>
          <p:nvPr>
            <p:ph idx="13" type="pic"/>
          </p:nvPr>
        </p:nvSpPr>
        <p:spPr>
          <a:xfrm>
            <a:off x="6210188" y="3840575"/>
            <a:ext cx="2745900" cy="1122000"/>
          </a:xfrm>
          <a:prstGeom prst="rect">
            <a:avLst/>
          </a:prstGeom>
          <a:noFill/>
          <a:ln>
            <a:noFill/>
          </a:ln>
        </p:spPr>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2">
  <p:cSld name="TITLE_ONLY_1">
    <p:spTree>
      <p:nvGrpSpPr>
        <p:cNvPr id="484" name="Shape 484"/>
        <p:cNvGrpSpPr/>
        <p:nvPr/>
      </p:nvGrpSpPr>
      <p:grpSpPr>
        <a:xfrm>
          <a:off x="0" y="0"/>
          <a:ext cx="0" cy="0"/>
          <a:chOff x="0" y="0"/>
          <a:chExt cx="0" cy="0"/>
        </a:xfrm>
      </p:grpSpPr>
      <p:sp>
        <p:nvSpPr>
          <p:cNvPr id="485" name="Google Shape;485;p3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486" name="Google Shape;486;p37"/>
          <p:cNvGrpSpPr/>
          <p:nvPr/>
        </p:nvGrpSpPr>
        <p:grpSpPr>
          <a:xfrm>
            <a:off x="0" y="-125"/>
            <a:ext cx="9144300" cy="5143500"/>
            <a:chOff x="0" y="-125"/>
            <a:chExt cx="9144300" cy="5143500"/>
          </a:xfrm>
        </p:grpSpPr>
        <p:sp>
          <p:nvSpPr>
            <p:cNvPr id="487" name="Google Shape;487;p37"/>
            <p:cNvSpPr/>
            <p:nvPr/>
          </p:nvSpPr>
          <p:spPr>
            <a:xfrm>
              <a:off x="0" y="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88" name="Google Shape;488;p37"/>
            <p:cNvSpPr/>
            <p:nvPr/>
          </p:nvSpPr>
          <p:spPr>
            <a:xfrm>
              <a:off x="0" y="505180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89" name="Google Shape;489;p37"/>
            <p:cNvSpPr/>
            <p:nvPr/>
          </p:nvSpPr>
          <p:spPr>
            <a:xfrm rot="-5400000">
              <a:off x="-25260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90" name="Google Shape;490;p37"/>
            <p:cNvSpPr/>
            <p:nvPr/>
          </p:nvSpPr>
          <p:spPr>
            <a:xfrm rot="-5400000">
              <a:off x="65268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491" name="Google Shape;491;p37"/>
          <p:cNvSpPr txBox="1"/>
          <p:nvPr>
            <p:ph type="title"/>
          </p:nvPr>
        </p:nvSpPr>
        <p:spPr>
          <a:xfrm>
            <a:off x="433550" y="541825"/>
            <a:ext cx="8316300" cy="841800"/>
          </a:xfrm>
          <a:prstGeom prst="rect">
            <a:avLst/>
          </a:prstGeom>
        </p:spPr>
        <p:txBody>
          <a:bodyPr anchorCtr="0" anchor="ctr"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p:cSld name="TITLE_ONLY_1_1_2">
    <p:spTree>
      <p:nvGrpSpPr>
        <p:cNvPr id="492" name="Shape 492"/>
        <p:cNvGrpSpPr/>
        <p:nvPr/>
      </p:nvGrpSpPr>
      <p:grpSpPr>
        <a:xfrm>
          <a:off x="0" y="0"/>
          <a:ext cx="0" cy="0"/>
          <a:chOff x="0" y="0"/>
          <a:chExt cx="0" cy="0"/>
        </a:xfrm>
      </p:grpSpPr>
      <p:sp>
        <p:nvSpPr>
          <p:cNvPr id="493" name="Google Shape;493;p38"/>
          <p:cNvSpPr/>
          <p:nvPr/>
        </p:nvSpPr>
        <p:spPr>
          <a:xfrm>
            <a:off x="332700" y="1182025"/>
            <a:ext cx="4239300" cy="12051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200">
                <a:solidFill>
                  <a:schemeClr val="accent1"/>
                </a:solidFill>
                <a:latin typeface="Lexend Light"/>
                <a:ea typeface="Lexend Light"/>
                <a:cs typeface="Lexend Light"/>
                <a:sym typeface="Lexend Light"/>
              </a:rPr>
              <a:t>Lorem ipsum dolor sit amet, consectetur adipiscing elit. Nunc vitae ultricies tortor. Pellentesque rhoncus congue mauris, vitae pretium congue nibh rutrum eget.</a:t>
            </a:r>
            <a:endParaRPr sz="1200">
              <a:solidFill>
                <a:schemeClr val="accent1"/>
              </a:solidFill>
              <a:latin typeface="Lexend Light"/>
              <a:ea typeface="Lexend Light"/>
              <a:cs typeface="Lexend Light"/>
              <a:sym typeface="Lexend Light"/>
            </a:endParaRPr>
          </a:p>
        </p:txBody>
      </p:sp>
      <p:sp>
        <p:nvSpPr>
          <p:cNvPr id="494" name="Google Shape;494;p3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495" name="Google Shape;495;p38"/>
          <p:cNvSpPr txBox="1"/>
          <p:nvPr>
            <p:ph type="title"/>
          </p:nvPr>
        </p:nvSpPr>
        <p:spPr>
          <a:xfrm>
            <a:off x="265500" y="297100"/>
            <a:ext cx="8471100" cy="7374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6" name="Google Shape;496;p38"/>
          <p:cNvSpPr txBox="1"/>
          <p:nvPr>
            <p:ph idx="1" type="subTitle"/>
          </p:nvPr>
        </p:nvSpPr>
        <p:spPr>
          <a:xfrm>
            <a:off x="464700" y="1297480"/>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grpSp>
        <p:nvGrpSpPr>
          <p:cNvPr id="497" name="Google Shape;497;p38"/>
          <p:cNvGrpSpPr/>
          <p:nvPr/>
        </p:nvGrpSpPr>
        <p:grpSpPr>
          <a:xfrm>
            <a:off x="0" y="-125"/>
            <a:ext cx="9144300" cy="5143500"/>
            <a:chOff x="0" y="-125"/>
            <a:chExt cx="9144300" cy="5143500"/>
          </a:xfrm>
        </p:grpSpPr>
        <p:sp>
          <p:nvSpPr>
            <p:cNvPr id="498" name="Google Shape;498;p38"/>
            <p:cNvSpPr/>
            <p:nvPr/>
          </p:nvSpPr>
          <p:spPr>
            <a:xfrm>
              <a:off x="0" y="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499" name="Google Shape;499;p38"/>
            <p:cNvSpPr/>
            <p:nvPr/>
          </p:nvSpPr>
          <p:spPr>
            <a:xfrm>
              <a:off x="0" y="505180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00" name="Google Shape;500;p38"/>
            <p:cNvSpPr/>
            <p:nvPr/>
          </p:nvSpPr>
          <p:spPr>
            <a:xfrm rot="-5400000">
              <a:off x="-25260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01" name="Google Shape;501;p38"/>
            <p:cNvSpPr/>
            <p:nvPr/>
          </p:nvSpPr>
          <p:spPr>
            <a:xfrm rot="-5400000">
              <a:off x="65268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502" name="Google Shape;502;p38"/>
          <p:cNvSpPr/>
          <p:nvPr/>
        </p:nvSpPr>
        <p:spPr>
          <a:xfrm>
            <a:off x="4572000" y="1182025"/>
            <a:ext cx="4239300" cy="12678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accent1"/>
              </a:solidFill>
              <a:latin typeface="Lexend Light"/>
              <a:ea typeface="Lexend Light"/>
              <a:cs typeface="Lexend Light"/>
              <a:sym typeface="Lexend Light"/>
            </a:endParaRPr>
          </a:p>
        </p:txBody>
      </p:sp>
      <p:sp>
        <p:nvSpPr>
          <p:cNvPr id="503" name="Google Shape;503;p38"/>
          <p:cNvSpPr txBox="1"/>
          <p:nvPr>
            <p:ph idx="2" type="subTitle"/>
          </p:nvPr>
        </p:nvSpPr>
        <p:spPr>
          <a:xfrm>
            <a:off x="4724550" y="1297480"/>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504" name="Google Shape;504;p38"/>
          <p:cNvSpPr/>
          <p:nvPr/>
        </p:nvSpPr>
        <p:spPr>
          <a:xfrm>
            <a:off x="332700" y="2386993"/>
            <a:ext cx="4239300" cy="12051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accent1"/>
              </a:solidFill>
              <a:latin typeface="Lexend Light"/>
              <a:ea typeface="Lexend Light"/>
              <a:cs typeface="Lexend Light"/>
              <a:sym typeface="Lexend Light"/>
            </a:endParaRPr>
          </a:p>
        </p:txBody>
      </p:sp>
      <p:sp>
        <p:nvSpPr>
          <p:cNvPr id="505" name="Google Shape;505;p38"/>
          <p:cNvSpPr txBox="1"/>
          <p:nvPr>
            <p:ph idx="3" type="subTitle"/>
          </p:nvPr>
        </p:nvSpPr>
        <p:spPr>
          <a:xfrm>
            <a:off x="464700" y="2502449"/>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506" name="Google Shape;506;p38"/>
          <p:cNvSpPr/>
          <p:nvPr/>
        </p:nvSpPr>
        <p:spPr>
          <a:xfrm>
            <a:off x="4572000" y="2386993"/>
            <a:ext cx="4239300" cy="12051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200">
                <a:solidFill>
                  <a:schemeClr val="accent1"/>
                </a:solidFill>
                <a:latin typeface="Lexend Light"/>
                <a:ea typeface="Lexend Light"/>
                <a:cs typeface="Lexend Light"/>
                <a:sym typeface="Lexend Light"/>
              </a:rPr>
              <a:t>Lorem ipsum dolor sit amet, consectetur adipiscing elit. Nunc vitae ultricies tortor. Pellentesque rhoncus congue mauris, vitae pretium congue nibh rutrum eget.</a:t>
            </a:r>
            <a:endParaRPr sz="1200">
              <a:solidFill>
                <a:schemeClr val="accent1"/>
              </a:solidFill>
              <a:latin typeface="Lexend Light"/>
              <a:ea typeface="Lexend Light"/>
              <a:cs typeface="Lexend Light"/>
              <a:sym typeface="Lexend Light"/>
            </a:endParaRPr>
          </a:p>
        </p:txBody>
      </p:sp>
      <p:sp>
        <p:nvSpPr>
          <p:cNvPr id="507" name="Google Shape;507;p38"/>
          <p:cNvSpPr txBox="1"/>
          <p:nvPr>
            <p:ph idx="4" type="subTitle"/>
          </p:nvPr>
        </p:nvSpPr>
        <p:spPr>
          <a:xfrm>
            <a:off x="4704000" y="2502449"/>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508" name="Google Shape;508;p38"/>
          <p:cNvSpPr/>
          <p:nvPr/>
        </p:nvSpPr>
        <p:spPr>
          <a:xfrm>
            <a:off x="332700" y="3591961"/>
            <a:ext cx="4239300" cy="12051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200">
                <a:solidFill>
                  <a:schemeClr val="accent1"/>
                </a:solidFill>
                <a:latin typeface="Lexend Light"/>
                <a:ea typeface="Lexend Light"/>
                <a:cs typeface="Lexend Light"/>
                <a:sym typeface="Lexend Light"/>
              </a:rPr>
              <a:t>Lorem ipsum dolor sit amet, consectetur adipiscing elit. Nunc vitae ultricies tortor. Pellentesque rhoncus congue mauris, vitae pretium congue nibh rutrum eget.</a:t>
            </a:r>
            <a:endParaRPr sz="1200">
              <a:solidFill>
                <a:schemeClr val="accent1"/>
              </a:solidFill>
              <a:latin typeface="Lexend Light"/>
              <a:ea typeface="Lexend Light"/>
              <a:cs typeface="Lexend Light"/>
              <a:sym typeface="Lexend Light"/>
            </a:endParaRPr>
          </a:p>
        </p:txBody>
      </p:sp>
      <p:sp>
        <p:nvSpPr>
          <p:cNvPr id="509" name="Google Shape;509;p38"/>
          <p:cNvSpPr txBox="1"/>
          <p:nvPr>
            <p:ph idx="5" type="subTitle"/>
          </p:nvPr>
        </p:nvSpPr>
        <p:spPr>
          <a:xfrm>
            <a:off x="464700" y="3707417"/>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510" name="Google Shape;510;p38"/>
          <p:cNvSpPr/>
          <p:nvPr/>
        </p:nvSpPr>
        <p:spPr>
          <a:xfrm>
            <a:off x="4572000" y="3591961"/>
            <a:ext cx="4239300" cy="12051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t/>
            </a:r>
            <a:endParaRPr>
              <a:solidFill>
                <a:schemeClr val="accent1"/>
              </a:solidFill>
              <a:latin typeface="Lexend Light"/>
              <a:ea typeface="Lexend Light"/>
              <a:cs typeface="Lexend Light"/>
              <a:sym typeface="Lexend Light"/>
            </a:endParaRPr>
          </a:p>
        </p:txBody>
      </p:sp>
      <p:sp>
        <p:nvSpPr>
          <p:cNvPr id="511" name="Google Shape;511;p38"/>
          <p:cNvSpPr txBox="1"/>
          <p:nvPr>
            <p:ph idx="6" type="subTitle"/>
          </p:nvPr>
        </p:nvSpPr>
        <p:spPr>
          <a:xfrm>
            <a:off x="4724550" y="3707417"/>
            <a:ext cx="3934200" cy="974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TITLE_ONLY_1_1_1">
    <p:spTree>
      <p:nvGrpSpPr>
        <p:cNvPr id="512" name="Shape 512"/>
        <p:cNvGrpSpPr/>
        <p:nvPr/>
      </p:nvGrpSpPr>
      <p:grpSpPr>
        <a:xfrm>
          <a:off x="0" y="0"/>
          <a:ext cx="0" cy="0"/>
          <a:chOff x="0" y="0"/>
          <a:chExt cx="0" cy="0"/>
        </a:xfrm>
      </p:grpSpPr>
      <p:sp>
        <p:nvSpPr>
          <p:cNvPr id="513" name="Google Shape;513;p3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grpSp>
        <p:nvGrpSpPr>
          <p:cNvPr id="514" name="Google Shape;514;p39"/>
          <p:cNvGrpSpPr/>
          <p:nvPr/>
        </p:nvGrpSpPr>
        <p:grpSpPr>
          <a:xfrm>
            <a:off x="0" y="-125"/>
            <a:ext cx="9144300" cy="5143500"/>
            <a:chOff x="0" y="-125"/>
            <a:chExt cx="9144300" cy="5143500"/>
          </a:xfrm>
        </p:grpSpPr>
        <p:sp>
          <p:nvSpPr>
            <p:cNvPr id="515" name="Google Shape;515;p39"/>
            <p:cNvSpPr/>
            <p:nvPr/>
          </p:nvSpPr>
          <p:spPr>
            <a:xfrm>
              <a:off x="0" y="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16" name="Google Shape;516;p39"/>
            <p:cNvSpPr/>
            <p:nvPr/>
          </p:nvSpPr>
          <p:spPr>
            <a:xfrm>
              <a:off x="0" y="5051800"/>
              <a:ext cx="91440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17" name="Google Shape;517;p39"/>
            <p:cNvSpPr/>
            <p:nvPr/>
          </p:nvSpPr>
          <p:spPr>
            <a:xfrm rot="-5400000">
              <a:off x="-25260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sp>
          <p:nvSpPr>
            <p:cNvPr id="518" name="Google Shape;518;p39"/>
            <p:cNvSpPr/>
            <p:nvPr/>
          </p:nvSpPr>
          <p:spPr>
            <a:xfrm rot="-5400000">
              <a:off x="6526800" y="2525875"/>
              <a:ext cx="5143500" cy="91500"/>
            </a:xfrm>
            <a:prstGeom prst="rect">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2"/>
                </a:solidFill>
              </a:endParaRPr>
            </a:p>
          </p:txBody>
        </p:sp>
      </p:grpSp>
      <p:sp>
        <p:nvSpPr>
          <p:cNvPr id="519" name="Google Shape;519;p39"/>
          <p:cNvSpPr txBox="1"/>
          <p:nvPr>
            <p:ph idx="1" type="body"/>
          </p:nvPr>
        </p:nvSpPr>
        <p:spPr>
          <a:xfrm>
            <a:off x="261775" y="4039275"/>
            <a:ext cx="5958300" cy="8388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xplanation 1">
  <p:cSld name="ONE_COLUMN_TEXT">
    <p:bg>
      <p:bgPr>
        <a:solidFill>
          <a:schemeClr val="dk2"/>
        </a:solidFill>
      </p:bgPr>
    </p:bg>
    <p:spTree>
      <p:nvGrpSpPr>
        <p:cNvPr id="520" name="Shape 520"/>
        <p:cNvGrpSpPr/>
        <p:nvPr/>
      </p:nvGrpSpPr>
      <p:grpSpPr>
        <a:xfrm>
          <a:off x="0" y="0"/>
          <a:ext cx="0" cy="0"/>
          <a:chOff x="0" y="0"/>
          <a:chExt cx="0" cy="0"/>
        </a:xfrm>
      </p:grpSpPr>
      <p:sp>
        <p:nvSpPr>
          <p:cNvPr id="521" name="Google Shape;521;p4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522" name="Google Shape;522;p40"/>
          <p:cNvSpPr/>
          <p:nvPr/>
        </p:nvSpPr>
        <p:spPr>
          <a:xfrm>
            <a:off x="0" y="1765150"/>
            <a:ext cx="9144000" cy="33783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endParaRPr>
          </a:p>
        </p:txBody>
      </p:sp>
      <p:sp>
        <p:nvSpPr>
          <p:cNvPr id="523" name="Google Shape;523;p40"/>
          <p:cNvSpPr txBox="1"/>
          <p:nvPr>
            <p:ph idx="1" type="body"/>
          </p:nvPr>
        </p:nvSpPr>
        <p:spPr>
          <a:xfrm>
            <a:off x="433550" y="295600"/>
            <a:ext cx="1803300" cy="1674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524" name="Google Shape;524;p40"/>
          <p:cNvSpPr txBox="1"/>
          <p:nvPr>
            <p:ph idx="2" type="subTitle"/>
          </p:nvPr>
        </p:nvSpPr>
        <p:spPr>
          <a:xfrm>
            <a:off x="433550" y="2197100"/>
            <a:ext cx="7148400" cy="482700"/>
          </a:xfrm>
          <a:prstGeom prst="rect">
            <a:avLst/>
          </a:prstGeom>
        </p:spPr>
        <p:txBody>
          <a:bodyPr anchorCtr="0" anchor="t" bIns="91425" lIns="91425" spcFirstLastPara="1" rIns="91425" wrap="square" tIns="91425">
            <a:noAutofit/>
          </a:bodyPr>
          <a:lstStyle>
            <a:lvl1pPr lvl="0">
              <a:spcBef>
                <a:spcPts val="0"/>
              </a:spcBef>
              <a:spcAft>
                <a:spcPts val="0"/>
              </a:spcAft>
              <a:buSzPts val="2400"/>
              <a:buFont typeface="Spline Sans"/>
              <a:buNone/>
              <a:defRPr b="1" sz="2400">
                <a:latin typeface="Spline Sans"/>
                <a:ea typeface="Spline Sans"/>
                <a:cs typeface="Spline Sans"/>
                <a:sym typeface="Spline Sans"/>
              </a:defRPr>
            </a:lvl1pPr>
            <a:lvl2pPr lvl="1">
              <a:spcBef>
                <a:spcPts val="0"/>
              </a:spcBef>
              <a:spcAft>
                <a:spcPts val="0"/>
              </a:spcAft>
              <a:buSzPts val="2400"/>
              <a:buFont typeface="Spline Sans"/>
              <a:buNone/>
              <a:defRPr b="1" sz="2400">
                <a:latin typeface="Spline Sans"/>
                <a:ea typeface="Spline Sans"/>
                <a:cs typeface="Spline Sans"/>
                <a:sym typeface="Spline Sans"/>
              </a:defRPr>
            </a:lvl2pPr>
            <a:lvl3pPr lvl="2">
              <a:spcBef>
                <a:spcPts val="0"/>
              </a:spcBef>
              <a:spcAft>
                <a:spcPts val="0"/>
              </a:spcAft>
              <a:buSzPts val="2400"/>
              <a:buFont typeface="Spline Sans"/>
              <a:buNone/>
              <a:defRPr b="1" sz="2400">
                <a:latin typeface="Spline Sans"/>
                <a:ea typeface="Spline Sans"/>
                <a:cs typeface="Spline Sans"/>
                <a:sym typeface="Spline Sans"/>
              </a:defRPr>
            </a:lvl3pPr>
            <a:lvl4pPr lvl="3">
              <a:spcBef>
                <a:spcPts val="0"/>
              </a:spcBef>
              <a:spcAft>
                <a:spcPts val="0"/>
              </a:spcAft>
              <a:buSzPts val="2400"/>
              <a:buFont typeface="Spline Sans"/>
              <a:buNone/>
              <a:defRPr b="1" sz="2400">
                <a:latin typeface="Spline Sans"/>
                <a:ea typeface="Spline Sans"/>
                <a:cs typeface="Spline Sans"/>
                <a:sym typeface="Spline Sans"/>
              </a:defRPr>
            </a:lvl4pPr>
            <a:lvl5pPr lvl="4">
              <a:spcBef>
                <a:spcPts val="0"/>
              </a:spcBef>
              <a:spcAft>
                <a:spcPts val="0"/>
              </a:spcAft>
              <a:buSzPts val="2400"/>
              <a:buFont typeface="Spline Sans"/>
              <a:buNone/>
              <a:defRPr b="1" sz="2400">
                <a:latin typeface="Spline Sans"/>
                <a:ea typeface="Spline Sans"/>
                <a:cs typeface="Spline Sans"/>
                <a:sym typeface="Spline Sans"/>
              </a:defRPr>
            </a:lvl5pPr>
            <a:lvl6pPr lvl="5">
              <a:spcBef>
                <a:spcPts val="0"/>
              </a:spcBef>
              <a:spcAft>
                <a:spcPts val="0"/>
              </a:spcAft>
              <a:buSzPts val="2400"/>
              <a:buFont typeface="Spline Sans"/>
              <a:buNone/>
              <a:defRPr b="1" sz="2400">
                <a:latin typeface="Spline Sans"/>
                <a:ea typeface="Spline Sans"/>
                <a:cs typeface="Spline Sans"/>
                <a:sym typeface="Spline Sans"/>
              </a:defRPr>
            </a:lvl6pPr>
            <a:lvl7pPr lvl="6">
              <a:spcBef>
                <a:spcPts val="0"/>
              </a:spcBef>
              <a:spcAft>
                <a:spcPts val="0"/>
              </a:spcAft>
              <a:buSzPts val="2400"/>
              <a:buFont typeface="Spline Sans"/>
              <a:buNone/>
              <a:defRPr b="1" sz="2400">
                <a:latin typeface="Spline Sans"/>
                <a:ea typeface="Spline Sans"/>
                <a:cs typeface="Spline Sans"/>
                <a:sym typeface="Spline Sans"/>
              </a:defRPr>
            </a:lvl7pPr>
            <a:lvl8pPr lvl="7">
              <a:spcBef>
                <a:spcPts val="0"/>
              </a:spcBef>
              <a:spcAft>
                <a:spcPts val="0"/>
              </a:spcAft>
              <a:buSzPts val="2400"/>
              <a:buFont typeface="Spline Sans"/>
              <a:buNone/>
              <a:defRPr b="1" sz="2400">
                <a:latin typeface="Spline Sans"/>
                <a:ea typeface="Spline Sans"/>
                <a:cs typeface="Spline Sans"/>
                <a:sym typeface="Spline Sans"/>
              </a:defRPr>
            </a:lvl8pPr>
            <a:lvl9pPr lvl="8">
              <a:spcBef>
                <a:spcPts val="0"/>
              </a:spcBef>
              <a:spcAft>
                <a:spcPts val="0"/>
              </a:spcAft>
              <a:buSzPts val="2400"/>
              <a:buFont typeface="Spline Sans"/>
              <a:buNone/>
              <a:defRPr b="1" sz="2400">
                <a:latin typeface="Spline Sans"/>
                <a:ea typeface="Spline Sans"/>
                <a:cs typeface="Spline Sans"/>
                <a:sym typeface="Spline Sans"/>
              </a:defRPr>
            </a:lvl9pPr>
          </a:lstStyle>
          <a:p/>
        </p:txBody>
      </p:sp>
      <p:sp>
        <p:nvSpPr>
          <p:cNvPr id="525" name="Google Shape;525;p40"/>
          <p:cNvSpPr txBox="1"/>
          <p:nvPr>
            <p:ph idx="3" type="body"/>
          </p:nvPr>
        </p:nvSpPr>
        <p:spPr>
          <a:xfrm>
            <a:off x="433550" y="2914750"/>
            <a:ext cx="7148400" cy="1748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26" name="Google Shape;526;p40"/>
          <p:cNvSpPr txBox="1"/>
          <p:nvPr>
            <p:ph idx="4" type="body"/>
          </p:nvPr>
        </p:nvSpPr>
        <p:spPr>
          <a:xfrm>
            <a:off x="1181100" y="689575"/>
            <a:ext cx="6934200" cy="1079100"/>
          </a:xfrm>
          <a:prstGeom prst="rect">
            <a:avLst/>
          </a:prstGeom>
        </p:spPr>
        <p:txBody>
          <a:bodyPr anchorCtr="0" anchor="ctr"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527" name="Google Shape;527;p40"/>
          <p:cNvSpPr/>
          <p:nvPr/>
        </p:nvSpPr>
        <p:spPr>
          <a:xfrm>
            <a:off x="537600" y="689575"/>
            <a:ext cx="537900" cy="1079100"/>
          </a:xfrm>
          <a:prstGeom prst="rect">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2400">
              <a:solidFill>
                <a:schemeClr val="dk1"/>
              </a:solidFill>
              <a:latin typeface="Spline Sans"/>
              <a:ea typeface="Spline Sans"/>
              <a:cs typeface="Spline Sans"/>
              <a:sym typeface="Spline Sans"/>
            </a:endParaRPr>
          </a:p>
        </p:txBody>
      </p:sp>
      <p:sp>
        <p:nvSpPr>
          <p:cNvPr id="528" name="Google Shape;528;p40"/>
          <p:cNvSpPr txBox="1"/>
          <p:nvPr>
            <p:ph idx="5" type="subTitle"/>
          </p:nvPr>
        </p:nvSpPr>
        <p:spPr>
          <a:xfrm>
            <a:off x="532075" y="679900"/>
            <a:ext cx="548700" cy="550800"/>
          </a:xfrm>
          <a:prstGeom prst="rect">
            <a:avLst/>
          </a:prstGeom>
        </p:spPr>
        <p:txBody>
          <a:bodyPr anchorCtr="0" anchor="ctr" bIns="91425" lIns="91425" spcFirstLastPara="1" rIns="91425" wrap="square" tIns="91425">
            <a:noAutofit/>
          </a:bodyPr>
          <a:lstStyle>
            <a:lvl1pPr lvl="0" algn="ctr">
              <a:spcBef>
                <a:spcPts val="0"/>
              </a:spcBef>
              <a:spcAft>
                <a:spcPts val="0"/>
              </a:spcAft>
              <a:buSzPts val="2400"/>
              <a:buFont typeface="Spline Sans"/>
              <a:buNone/>
              <a:defRPr b="1" sz="2400">
                <a:latin typeface="Spline Sans"/>
                <a:ea typeface="Spline Sans"/>
                <a:cs typeface="Spline Sans"/>
                <a:sym typeface="Spline Sans"/>
              </a:defRPr>
            </a:lvl1pPr>
            <a:lvl2pPr lvl="1">
              <a:spcBef>
                <a:spcPts val="0"/>
              </a:spcBef>
              <a:spcAft>
                <a:spcPts val="0"/>
              </a:spcAft>
              <a:buSzPts val="2800"/>
              <a:buFont typeface="Spline Sans"/>
              <a:buNone/>
              <a:defRPr b="1">
                <a:latin typeface="Spline Sans"/>
                <a:ea typeface="Spline Sans"/>
                <a:cs typeface="Spline Sans"/>
                <a:sym typeface="Spline Sans"/>
              </a:defRPr>
            </a:lvl2pPr>
            <a:lvl3pPr lvl="2">
              <a:spcBef>
                <a:spcPts val="0"/>
              </a:spcBef>
              <a:spcAft>
                <a:spcPts val="0"/>
              </a:spcAft>
              <a:buSzPts val="2800"/>
              <a:buFont typeface="Spline Sans"/>
              <a:buNone/>
              <a:defRPr b="1">
                <a:latin typeface="Spline Sans"/>
                <a:ea typeface="Spline Sans"/>
                <a:cs typeface="Spline Sans"/>
                <a:sym typeface="Spline Sans"/>
              </a:defRPr>
            </a:lvl3pPr>
            <a:lvl4pPr lvl="3">
              <a:spcBef>
                <a:spcPts val="0"/>
              </a:spcBef>
              <a:spcAft>
                <a:spcPts val="0"/>
              </a:spcAft>
              <a:buSzPts val="2800"/>
              <a:buFont typeface="Spline Sans"/>
              <a:buNone/>
              <a:defRPr b="1">
                <a:latin typeface="Spline Sans"/>
                <a:ea typeface="Spline Sans"/>
                <a:cs typeface="Spline Sans"/>
                <a:sym typeface="Spline Sans"/>
              </a:defRPr>
            </a:lvl4pPr>
            <a:lvl5pPr lvl="4">
              <a:spcBef>
                <a:spcPts val="0"/>
              </a:spcBef>
              <a:spcAft>
                <a:spcPts val="0"/>
              </a:spcAft>
              <a:buSzPts val="2800"/>
              <a:buFont typeface="Spline Sans"/>
              <a:buNone/>
              <a:defRPr b="1">
                <a:latin typeface="Spline Sans"/>
                <a:ea typeface="Spline Sans"/>
                <a:cs typeface="Spline Sans"/>
                <a:sym typeface="Spline Sans"/>
              </a:defRPr>
            </a:lvl5pPr>
            <a:lvl6pPr lvl="5">
              <a:spcBef>
                <a:spcPts val="0"/>
              </a:spcBef>
              <a:spcAft>
                <a:spcPts val="0"/>
              </a:spcAft>
              <a:buSzPts val="2800"/>
              <a:buFont typeface="Spline Sans"/>
              <a:buNone/>
              <a:defRPr b="1">
                <a:latin typeface="Spline Sans"/>
                <a:ea typeface="Spline Sans"/>
                <a:cs typeface="Spline Sans"/>
                <a:sym typeface="Spline Sans"/>
              </a:defRPr>
            </a:lvl6pPr>
            <a:lvl7pPr lvl="6">
              <a:spcBef>
                <a:spcPts val="0"/>
              </a:spcBef>
              <a:spcAft>
                <a:spcPts val="0"/>
              </a:spcAft>
              <a:buSzPts val="2800"/>
              <a:buFont typeface="Spline Sans"/>
              <a:buNone/>
              <a:defRPr b="1">
                <a:latin typeface="Spline Sans"/>
                <a:ea typeface="Spline Sans"/>
                <a:cs typeface="Spline Sans"/>
                <a:sym typeface="Spline Sans"/>
              </a:defRPr>
            </a:lvl7pPr>
            <a:lvl8pPr lvl="7">
              <a:spcBef>
                <a:spcPts val="0"/>
              </a:spcBef>
              <a:spcAft>
                <a:spcPts val="0"/>
              </a:spcAft>
              <a:buSzPts val="2800"/>
              <a:buFont typeface="Spline Sans"/>
              <a:buNone/>
              <a:defRPr b="1">
                <a:latin typeface="Spline Sans"/>
                <a:ea typeface="Spline Sans"/>
                <a:cs typeface="Spline Sans"/>
                <a:sym typeface="Spline Sans"/>
              </a:defRPr>
            </a:lvl8pPr>
            <a:lvl9pPr lvl="8">
              <a:spcBef>
                <a:spcPts val="0"/>
              </a:spcBef>
              <a:spcAft>
                <a:spcPts val="0"/>
              </a:spcAft>
              <a:buSzPts val="2800"/>
              <a:buFont typeface="Spline Sans"/>
              <a:buNone/>
              <a:defRPr b="1">
                <a:latin typeface="Spline Sans"/>
                <a:ea typeface="Spline Sans"/>
                <a:cs typeface="Spline Sans"/>
                <a:sym typeface="Spline Sans"/>
              </a:defRPr>
            </a:lvl9pPr>
          </a:lstStyle>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xplanation 2">
  <p:cSld name="ONE_COLUMN_TEXT_1">
    <p:bg>
      <p:bgPr>
        <a:solidFill>
          <a:schemeClr val="dk2"/>
        </a:solidFill>
      </p:bgPr>
    </p:bg>
    <p:spTree>
      <p:nvGrpSpPr>
        <p:cNvPr id="529" name="Shape 529"/>
        <p:cNvGrpSpPr/>
        <p:nvPr/>
      </p:nvGrpSpPr>
      <p:grpSpPr>
        <a:xfrm>
          <a:off x="0" y="0"/>
          <a:ext cx="0" cy="0"/>
          <a:chOff x="0" y="0"/>
          <a:chExt cx="0" cy="0"/>
        </a:xfrm>
      </p:grpSpPr>
      <p:sp>
        <p:nvSpPr>
          <p:cNvPr id="530" name="Google Shape;530;p41"/>
          <p:cNvSpPr/>
          <p:nvPr/>
        </p:nvSpPr>
        <p:spPr>
          <a:xfrm>
            <a:off x="0" y="1227375"/>
            <a:ext cx="9144000" cy="39162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31" name="Google Shape;531;p4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532" name="Google Shape;532;p41"/>
          <p:cNvSpPr txBox="1"/>
          <p:nvPr>
            <p:ph idx="1" type="body"/>
          </p:nvPr>
        </p:nvSpPr>
        <p:spPr>
          <a:xfrm>
            <a:off x="433550" y="295600"/>
            <a:ext cx="1803300" cy="1674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Font typeface="Lexend"/>
              <a:buChar char="●"/>
              <a:defRPr sz="1400">
                <a:latin typeface="Lexend"/>
                <a:ea typeface="Lexend"/>
                <a:cs typeface="Lexend"/>
                <a:sym typeface="Lexend"/>
              </a:defRPr>
            </a:lvl1pPr>
            <a:lvl2pPr indent="-317500" lvl="1" marL="914400">
              <a:spcBef>
                <a:spcPts val="0"/>
              </a:spcBef>
              <a:spcAft>
                <a:spcPts val="0"/>
              </a:spcAft>
              <a:buSzPts val="1400"/>
              <a:buFont typeface="Lexend"/>
              <a:buChar char="○"/>
              <a:defRPr>
                <a:latin typeface="Lexend"/>
                <a:ea typeface="Lexend"/>
                <a:cs typeface="Lexend"/>
                <a:sym typeface="Lexend"/>
              </a:defRPr>
            </a:lvl2pPr>
            <a:lvl3pPr indent="-317500" lvl="2" marL="1371600">
              <a:spcBef>
                <a:spcPts val="0"/>
              </a:spcBef>
              <a:spcAft>
                <a:spcPts val="0"/>
              </a:spcAft>
              <a:buSzPts val="1400"/>
              <a:buFont typeface="Lexend"/>
              <a:buChar char="■"/>
              <a:defRPr>
                <a:latin typeface="Lexend"/>
                <a:ea typeface="Lexend"/>
                <a:cs typeface="Lexend"/>
                <a:sym typeface="Lexend"/>
              </a:defRPr>
            </a:lvl3pPr>
            <a:lvl4pPr indent="-317500" lvl="3" marL="1828800">
              <a:spcBef>
                <a:spcPts val="0"/>
              </a:spcBef>
              <a:spcAft>
                <a:spcPts val="0"/>
              </a:spcAft>
              <a:buSzPts val="1400"/>
              <a:buFont typeface="Lexend"/>
              <a:buChar char="●"/>
              <a:defRPr>
                <a:latin typeface="Lexend"/>
                <a:ea typeface="Lexend"/>
                <a:cs typeface="Lexend"/>
                <a:sym typeface="Lexend"/>
              </a:defRPr>
            </a:lvl4pPr>
            <a:lvl5pPr indent="-317500" lvl="4" marL="2286000">
              <a:spcBef>
                <a:spcPts val="0"/>
              </a:spcBef>
              <a:spcAft>
                <a:spcPts val="0"/>
              </a:spcAft>
              <a:buSzPts val="1400"/>
              <a:buFont typeface="Lexend"/>
              <a:buChar char="○"/>
              <a:defRPr>
                <a:latin typeface="Lexend"/>
                <a:ea typeface="Lexend"/>
                <a:cs typeface="Lexend"/>
                <a:sym typeface="Lexend"/>
              </a:defRPr>
            </a:lvl5pPr>
            <a:lvl6pPr indent="-317500" lvl="5" marL="2743200">
              <a:spcBef>
                <a:spcPts val="0"/>
              </a:spcBef>
              <a:spcAft>
                <a:spcPts val="0"/>
              </a:spcAft>
              <a:buSzPts val="1400"/>
              <a:buFont typeface="Lexend"/>
              <a:buChar char="■"/>
              <a:defRPr>
                <a:latin typeface="Lexend"/>
                <a:ea typeface="Lexend"/>
                <a:cs typeface="Lexend"/>
                <a:sym typeface="Lexend"/>
              </a:defRPr>
            </a:lvl6pPr>
            <a:lvl7pPr indent="-317500" lvl="6" marL="3200400">
              <a:spcBef>
                <a:spcPts val="0"/>
              </a:spcBef>
              <a:spcAft>
                <a:spcPts val="0"/>
              </a:spcAft>
              <a:buSzPts val="1400"/>
              <a:buFont typeface="Lexend"/>
              <a:buChar char="●"/>
              <a:defRPr>
                <a:latin typeface="Lexend"/>
                <a:ea typeface="Lexend"/>
                <a:cs typeface="Lexend"/>
                <a:sym typeface="Lexend"/>
              </a:defRPr>
            </a:lvl7pPr>
            <a:lvl8pPr indent="-317500" lvl="7" marL="3657600">
              <a:spcBef>
                <a:spcPts val="0"/>
              </a:spcBef>
              <a:spcAft>
                <a:spcPts val="0"/>
              </a:spcAft>
              <a:buSzPts val="1400"/>
              <a:buFont typeface="Lexend"/>
              <a:buChar char="○"/>
              <a:defRPr>
                <a:latin typeface="Lexend"/>
                <a:ea typeface="Lexend"/>
                <a:cs typeface="Lexend"/>
                <a:sym typeface="Lexend"/>
              </a:defRPr>
            </a:lvl8pPr>
            <a:lvl9pPr indent="-317500" lvl="8" marL="4114800">
              <a:spcBef>
                <a:spcPts val="0"/>
              </a:spcBef>
              <a:spcAft>
                <a:spcPts val="0"/>
              </a:spcAft>
              <a:buSzPts val="1400"/>
              <a:buFont typeface="Lexend"/>
              <a:buChar char="■"/>
              <a:defRPr>
                <a:latin typeface="Lexend"/>
                <a:ea typeface="Lexend"/>
                <a:cs typeface="Lexend"/>
                <a:sym typeface="Lexend"/>
              </a:defRPr>
            </a:lvl9pPr>
          </a:lstStyle>
          <a:p/>
        </p:txBody>
      </p:sp>
      <p:sp>
        <p:nvSpPr>
          <p:cNvPr id="533" name="Google Shape;533;p41"/>
          <p:cNvSpPr txBox="1"/>
          <p:nvPr>
            <p:ph idx="2" type="subTitle"/>
          </p:nvPr>
        </p:nvSpPr>
        <p:spPr>
          <a:xfrm>
            <a:off x="433550" y="1673375"/>
            <a:ext cx="4100400" cy="482700"/>
          </a:xfrm>
          <a:prstGeom prst="rect">
            <a:avLst/>
          </a:prstGeom>
        </p:spPr>
        <p:txBody>
          <a:bodyPr anchorCtr="0" anchor="t" bIns="91425" lIns="91425" spcFirstLastPara="1" rIns="91425" wrap="square" tIns="91425">
            <a:noAutofit/>
          </a:bodyPr>
          <a:lstStyle>
            <a:lvl1pPr lvl="0">
              <a:spcBef>
                <a:spcPts val="0"/>
              </a:spcBef>
              <a:spcAft>
                <a:spcPts val="0"/>
              </a:spcAft>
              <a:buSzPts val="2400"/>
              <a:buFont typeface="Spline Sans"/>
              <a:buNone/>
              <a:defRPr b="1" sz="2400">
                <a:latin typeface="Spline Sans"/>
                <a:ea typeface="Spline Sans"/>
                <a:cs typeface="Spline Sans"/>
                <a:sym typeface="Spline Sans"/>
              </a:defRPr>
            </a:lvl1pPr>
            <a:lvl2pPr lvl="1">
              <a:spcBef>
                <a:spcPts val="0"/>
              </a:spcBef>
              <a:spcAft>
                <a:spcPts val="0"/>
              </a:spcAft>
              <a:buSzPts val="2400"/>
              <a:buFont typeface="Spline Sans"/>
              <a:buNone/>
              <a:defRPr b="1" sz="2400">
                <a:latin typeface="Spline Sans"/>
                <a:ea typeface="Spline Sans"/>
                <a:cs typeface="Spline Sans"/>
                <a:sym typeface="Spline Sans"/>
              </a:defRPr>
            </a:lvl2pPr>
            <a:lvl3pPr lvl="2">
              <a:spcBef>
                <a:spcPts val="0"/>
              </a:spcBef>
              <a:spcAft>
                <a:spcPts val="0"/>
              </a:spcAft>
              <a:buSzPts val="2400"/>
              <a:buFont typeface="Spline Sans"/>
              <a:buNone/>
              <a:defRPr b="1" sz="2400">
                <a:latin typeface="Spline Sans"/>
                <a:ea typeface="Spline Sans"/>
                <a:cs typeface="Spline Sans"/>
                <a:sym typeface="Spline Sans"/>
              </a:defRPr>
            </a:lvl3pPr>
            <a:lvl4pPr lvl="3">
              <a:spcBef>
                <a:spcPts val="0"/>
              </a:spcBef>
              <a:spcAft>
                <a:spcPts val="0"/>
              </a:spcAft>
              <a:buSzPts val="2400"/>
              <a:buFont typeface="Spline Sans"/>
              <a:buNone/>
              <a:defRPr b="1" sz="2400">
                <a:latin typeface="Spline Sans"/>
                <a:ea typeface="Spline Sans"/>
                <a:cs typeface="Spline Sans"/>
                <a:sym typeface="Spline Sans"/>
              </a:defRPr>
            </a:lvl4pPr>
            <a:lvl5pPr lvl="4">
              <a:spcBef>
                <a:spcPts val="0"/>
              </a:spcBef>
              <a:spcAft>
                <a:spcPts val="0"/>
              </a:spcAft>
              <a:buSzPts val="2400"/>
              <a:buFont typeface="Spline Sans"/>
              <a:buNone/>
              <a:defRPr b="1" sz="2400">
                <a:latin typeface="Spline Sans"/>
                <a:ea typeface="Spline Sans"/>
                <a:cs typeface="Spline Sans"/>
                <a:sym typeface="Spline Sans"/>
              </a:defRPr>
            </a:lvl5pPr>
            <a:lvl6pPr lvl="5">
              <a:spcBef>
                <a:spcPts val="0"/>
              </a:spcBef>
              <a:spcAft>
                <a:spcPts val="0"/>
              </a:spcAft>
              <a:buSzPts val="2400"/>
              <a:buFont typeface="Spline Sans"/>
              <a:buNone/>
              <a:defRPr b="1" sz="2400">
                <a:latin typeface="Spline Sans"/>
                <a:ea typeface="Spline Sans"/>
                <a:cs typeface="Spline Sans"/>
                <a:sym typeface="Spline Sans"/>
              </a:defRPr>
            </a:lvl6pPr>
            <a:lvl7pPr lvl="6">
              <a:spcBef>
                <a:spcPts val="0"/>
              </a:spcBef>
              <a:spcAft>
                <a:spcPts val="0"/>
              </a:spcAft>
              <a:buSzPts val="2400"/>
              <a:buFont typeface="Spline Sans"/>
              <a:buNone/>
              <a:defRPr b="1" sz="2400">
                <a:latin typeface="Spline Sans"/>
                <a:ea typeface="Spline Sans"/>
                <a:cs typeface="Spline Sans"/>
                <a:sym typeface="Spline Sans"/>
              </a:defRPr>
            </a:lvl7pPr>
            <a:lvl8pPr lvl="7">
              <a:spcBef>
                <a:spcPts val="0"/>
              </a:spcBef>
              <a:spcAft>
                <a:spcPts val="0"/>
              </a:spcAft>
              <a:buSzPts val="2400"/>
              <a:buFont typeface="Spline Sans"/>
              <a:buNone/>
              <a:defRPr b="1" sz="2400">
                <a:latin typeface="Spline Sans"/>
                <a:ea typeface="Spline Sans"/>
                <a:cs typeface="Spline Sans"/>
                <a:sym typeface="Spline Sans"/>
              </a:defRPr>
            </a:lvl8pPr>
            <a:lvl9pPr lvl="8">
              <a:spcBef>
                <a:spcPts val="0"/>
              </a:spcBef>
              <a:spcAft>
                <a:spcPts val="0"/>
              </a:spcAft>
              <a:buSzPts val="2400"/>
              <a:buFont typeface="Spline Sans"/>
              <a:buNone/>
              <a:defRPr b="1" sz="2400">
                <a:latin typeface="Spline Sans"/>
                <a:ea typeface="Spline Sans"/>
                <a:cs typeface="Spline Sans"/>
                <a:sym typeface="Spline Sans"/>
              </a:defRPr>
            </a:lvl9pPr>
          </a:lstStyle>
          <a:p/>
        </p:txBody>
      </p:sp>
      <p:sp>
        <p:nvSpPr>
          <p:cNvPr id="534" name="Google Shape;534;p41"/>
          <p:cNvSpPr txBox="1"/>
          <p:nvPr>
            <p:ph idx="3" type="body"/>
          </p:nvPr>
        </p:nvSpPr>
        <p:spPr>
          <a:xfrm>
            <a:off x="433550" y="2391025"/>
            <a:ext cx="3795600" cy="23826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35" name="Google Shape;535;p41"/>
          <p:cNvSpPr txBox="1"/>
          <p:nvPr>
            <p:ph idx="4" type="body"/>
          </p:nvPr>
        </p:nvSpPr>
        <p:spPr>
          <a:xfrm>
            <a:off x="1181100" y="692750"/>
            <a:ext cx="6934200" cy="537900"/>
          </a:xfrm>
          <a:prstGeom prst="rect">
            <a:avLst/>
          </a:prstGeom>
        </p:spPr>
        <p:txBody>
          <a:bodyPr anchorCtr="0" anchor="ctr"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536" name="Google Shape;536;p41"/>
          <p:cNvSpPr/>
          <p:nvPr/>
        </p:nvSpPr>
        <p:spPr>
          <a:xfrm>
            <a:off x="537600" y="689575"/>
            <a:ext cx="537900" cy="537900"/>
          </a:xfrm>
          <a:prstGeom prst="rect">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sz="2400">
              <a:solidFill>
                <a:schemeClr val="dk1"/>
              </a:solidFill>
              <a:latin typeface="Spline Sans"/>
              <a:ea typeface="Spline Sans"/>
              <a:cs typeface="Spline Sans"/>
              <a:sym typeface="Spline Sans"/>
            </a:endParaRPr>
          </a:p>
        </p:txBody>
      </p:sp>
      <p:sp>
        <p:nvSpPr>
          <p:cNvPr id="537" name="Google Shape;537;p41"/>
          <p:cNvSpPr txBox="1"/>
          <p:nvPr>
            <p:ph idx="5" type="subTitle"/>
          </p:nvPr>
        </p:nvSpPr>
        <p:spPr>
          <a:xfrm>
            <a:off x="532075" y="679900"/>
            <a:ext cx="548700" cy="550800"/>
          </a:xfrm>
          <a:prstGeom prst="rect">
            <a:avLst/>
          </a:prstGeom>
        </p:spPr>
        <p:txBody>
          <a:bodyPr anchorCtr="0" anchor="ctr" bIns="91425" lIns="91425" spcFirstLastPara="1" rIns="91425" wrap="square" tIns="91425">
            <a:noAutofit/>
          </a:bodyPr>
          <a:lstStyle>
            <a:lvl1pPr lvl="0" algn="ctr">
              <a:spcBef>
                <a:spcPts val="0"/>
              </a:spcBef>
              <a:spcAft>
                <a:spcPts val="0"/>
              </a:spcAft>
              <a:buSzPts val="2400"/>
              <a:buFont typeface="Spline Sans"/>
              <a:buNone/>
              <a:defRPr b="1" sz="2400">
                <a:latin typeface="Spline Sans"/>
                <a:ea typeface="Spline Sans"/>
                <a:cs typeface="Spline Sans"/>
                <a:sym typeface="Spline Sans"/>
              </a:defRPr>
            </a:lvl1pPr>
            <a:lvl2pPr lvl="1">
              <a:spcBef>
                <a:spcPts val="0"/>
              </a:spcBef>
              <a:spcAft>
                <a:spcPts val="0"/>
              </a:spcAft>
              <a:buSzPts val="2800"/>
              <a:buFont typeface="Spline Sans"/>
              <a:buNone/>
              <a:defRPr b="1">
                <a:latin typeface="Spline Sans"/>
                <a:ea typeface="Spline Sans"/>
                <a:cs typeface="Spline Sans"/>
                <a:sym typeface="Spline Sans"/>
              </a:defRPr>
            </a:lvl2pPr>
            <a:lvl3pPr lvl="2">
              <a:spcBef>
                <a:spcPts val="0"/>
              </a:spcBef>
              <a:spcAft>
                <a:spcPts val="0"/>
              </a:spcAft>
              <a:buSzPts val="2800"/>
              <a:buFont typeface="Spline Sans"/>
              <a:buNone/>
              <a:defRPr b="1">
                <a:latin typeface="Spline Sans"/>
                <a:ea typeface="Spline Sans"/>
                <a:cs typeface="Spline Sans"/>
                <a:sym typeface="Spline Sans"/>
              </a:defRPr>
            </a:lvl3pPr>
            <a:lvl4pPr lvl="3">
              <a:spcBef>
                <a:spcPts val="0"/>
              </a:spcBef>
              <a:spcAft>
                <a:spcPts val="0"/>
              </a:spcAft>
              <a:buSzPts val="2800"/>
              <a:buFont typeface="Spline Sans"/>
              <a:buNone/>
              <a:defRPr b="1">
                <a:latin typeface="Spline Sans"/>
                <a:ea typeface="Spline Sans"/>
                <a:cs typeface="Spline Sans"/>
                <a:sym typeface="Spline Sans"/>
              </a:defRPr>
            </a:lvl4pPr>
            <a:lvl5pPr lvl="4">
              <a:spcBef>
                <a:spcPts val="0"/>
              </a:spcBef>
              <a:spcAft>
                <a:spcPts val="0"/>
              </a:spcAft>
              <a:buSzPts val="2800"/>
              <a:buFont typeface="Spline Sans"/>
              <a:buNone/>
              <a:defRPr b="1">
                <a:latin typeface="Spline Sans"/>
                <a:ea typeface="Spline Sans"/>
                <a:cs typeface="Spline Sans"/>
                <a:sym typeface="Spline Sans"/>
              </a:defRPr>
            </a:lvl5pPr>
            <a:lvl6pPr lvl="5">
              <a:spcBef>
                <a:spcPts val="0"/>
              </a:spcBef>
              <a:spcAft>
                <a:spcPts val="0"/>
              </a:spcAft>
              <a:buSzPts val="2800"/>
              <a:buFont typeface="Spline Sans"/>
              <a:buNone/>
              <a:defRPr b="1">
                <a:latin typeface="Spline Sans"/>
                <a:ea typeface="Spline Sans"/>
                <a:cs typeface="Spline Sans"/>
                <a:sym typeface="Spline Sans"/>
              </a:defRPr>
            </a:lvl6pPr>
            <a:lvl7pPr lvl="6">
              <a:spcBef>
                <a:spcPts val="0"/>
              </a:spcBef>
              <a:spcAft>
                <a:spcPts val="0"/>
              </a:spcAft>
              <a:buSzPts val="2800"/>
              <a:buFont typeface="Spline Sans"/>
              <a:buNone/>
              <a:defRPr b="1">
                <a:latin typeface="Spline Sans"/>
                <a:ea typeface="Spline Sans"/>
                <a:cs typeface="Spline Sans"/>
                <a:sym typeface="Spline Sans"/>
              </a:defRPr>
            </a:lvl7pPr>
            <a:lvl8pPr lvl="7">
              <a:spcBef>
                <a:spcPts val="0"/>
              </a:spcBef>
              <a:spcAft>
                <a:spcPts val="0"/>
              </a:spcAft>
              <a:buSzPts val="2800"/>
              <a:buFont typeface="Spline Sans"/>
              <a:buNone/>
              <a:defRPr b="1">
                <a:latin typeface="Spline Sans"/>
                <a:ea typeface="Spline Sans"/>
                <a:cs typeface="Spline Sans"/>
                <a:sym typeface="Spline Sans"/>
              </a:defRPr>
            </a:lvl8pPr>
            <a:lvl9pPr lvl="8">
              <a:spcBef>
                <a:spcPts val="0"/>
              </a:spcBef>
              <a:spcAft>
                <a:spcPts val="0"/>
              </a:spcAft>
              <a:buSzPts val="2800"/>
              <a:buFont typeface="Spline Sans"/>
              <a:buNone/>
              <a:defRPr b="1">
                <a:latin typeface="Spline Sans"/>
                <a:ea typeface="Spline Sans"/>
                <a:cs typeface="Spline Sans"/>
                <a:sym typeface="Spline Sans"/>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MAIN_POINT">
    <p:spTree>
      <p:nvGrpSpPr>
        <p:cNvPr id="538" name="Shape 538"/>
        <p:cNvGrpSpPr/>
        <p:nvPr/>
      </p:nvGrpSpPr>
      <p:grpSpPr>
        <a:xfrm>
          <a:off x="0" y="0"/>
          <a:ext cx="0" cy="0"/>
          <a:chOff x="0" y="0"/>
          <a:chExt cx="0" cy="0"/>
        </a:xfrm>
      </p:grpSpPr>
      <p:sp>
        <p:nvSpPr>
          <p:cNvPr id="539" name="Google Shape;539;p4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540" name="Google Shape;540;p42"/>
          <p:cNvSpPr txBox="1"/>
          <p:nvPr>
            <p:ph type="title"/>
          </p:nvPr>
        </p:nvSpPr>
        <p:spPr>
          <a:xfrm>
            <a:off x="408650" y="463000"/>
            <a:ext cx="4419600" cy="841800"/>
          </a:xfrm>
          <a:prstGeom prst="rect">
            <a:avLst/>
          </a:prstGeom>
        </p:spPr>
        <p:txBody>
          <a:bodyPr anchorCtr="0" anchor="ctr" bIns="91425" lIns="91425" spcFirstLastPara="1" rIns="91425" wrap="square" tIns="91425">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section title and description">
  <p:cSld name="SECTION_TITLE_AND_DESCRIPTION">
    <p:spTree>
      <p:nvGrpSpPr>
        <p:cNvPr id="541" name="Shape 541"/>
        <p:cNvGrpSpPr/>
        <p:nvPr/>
      </p:nvGrpSpPr>
      <p:grpSpPr>
        <a:xfrm>
          <a:off x="0" y="0"/>
          <a:ext cx="0" cy="0"/>
          <a:chOff x="0" y="0"/>
          <a:chExt cx="0" cy="0"/>
        </a:xfrm>
      </p:grpSpPr>
      <p:sp>
        <p:nvSpPr>
          <p:cNvPr id="542" name="Google Shape;542;p4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43"/>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544" name="Google Shape;544;p43"/>
          <p:cNvSpPr txBox="1"/>
          <p:nvPr>
            <p:ph idx="1" type="subTitle"/>
          </p:nvPr>
        </p:nvSpPr>
        <p:spPr>
          <a:xfrm>
            <a:off x="265500" y="2803075"/>
            <a:ext cx="4045200" cy="1235100"/>
          </a:xfrm>
          <a:prstGeom prst="rect">
            <a:avLst/>
          </a:prstGeom>
        </p:spPr>
        <p:txBody>
          <a:bodyPr anchorCtr="0" anchor="ctr" bIns="91425" lIns="91425" spcFirstLastPara="1" rIns="91425" wrap="square" tIns="91425">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p:txBody>
      </p:sp>
      <p:sp>
        <p:nvSpPr>
          <p:cNvPr id="545" name="Google Shape;545;p4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31.xml"/><Relationship Id="rId22" Type="http://schemas.openxmlformats.org/officeDocument/2006/relationships/slideLayout" Target="../slideLayouts/slideLayout33.xml"/><Relationship Id="rId21" Type="http://schemas.openxmlformats.org/officeDocument/2006/relationships/slideLayout" Target="../slideLayouts/slideLayout32.xml"/><Relationship Id="rId24" Type="http://schemas.openxmlformats.org/officeDocument/2006/relationships/slideLayout" Target="../slideLayouts/slideLayout35.xml"/><Relationship Id="rId23" Type="http://schemas.openxmlformats.org/officeDocument/2006/relationships/slideLayout" Target="../slideLayouts/slideLayout34.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26" Type="http://schemas.openxmlformats.org/officeDocument/2006/relationships/slideLayout" Target="../slideLayouts/slideLayout37.xml"/><Relationship Id="rId25" Type="http://schemas.openxmlformats.org/officeDocument/2006/relationships/slideLayout" Target="../slideLayouts/slideLayout36.xml"/><Relationship Id="rId28" Type="http://schemas.openxmlformats.org/officeDocument/2006/relationships/slideLayout" Target="../slideLayouts/slideLayout39.xml"/><Relationship Id="rId27" Type="http://schemas.openxmlformats.org/officeDocument/2006/relationships/slideLayout" Target="../slideLayouts/slideLayout38.xml"/><Relationship Id="rId5" Type="http://schemas.openxmlformats.org/officeDocument/2006/relationships/slideLayout" Target="../slideLayouts/slideLayout16.xml"/><Relationship Id="rId6" Type="http://schemas.openxmlformats.org/officeDocument/2006/relationships/slideLayout" Target="../slideLayouts/slideLayout17.xml"/><Relationship Id="rId29" Type="http://schemas.openxmlformats.org/officeDocument/2006/relationships/slideLayout" Target="../slideLayouts/slideLayout40.xml"/><Relationship Id="rId7" Type="http://schemas.openxmlformats.org/officeDocument/2006/relationships/slideLayout" Target="../slideLayouts/slideLayout18.xml"/><Relationship Id="rId8" Type="http://schemas.openxmlformats.org/officeDocument/2006/relationships/slideLayout" Target="../slideLayouts/slideLayout19.xml"/><Relationship Id="rId31" Type="http://schemas.openxmlformats.org/officeDocument/2006/relationships/theme" Target="../theme/theme3.xml"/><Relationship Id="rId30" Type="http://schemas.openxmlformats.org/officeDocument/2006/relationships/slideLayout" Target="../slideLayouts/slideLayout41.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9" Type="http://schemas.openxmlformats.org/officeDocument/2006/relationships/slideLayout" Target="../slideLayouts/slideLayout30.xml"/><Relationship Id="rId18"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1pPr>
            <a:lvl2pPr lvl="1">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2pPr>
            <a:lvl3pPr lvl="2">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3pPr>
            <a:lvl4pPr lvl="3">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4pPr>
            <a:lvl5pPr lvl="4">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5pPr>
            <a:lvl6pPr lvl="5">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6pPr>
            <a:lvl7pPr lvl="6">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7pPr>
            <a:lvl8pPr lvl="7">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8pPr>
            <a:lvl9pPr lvl="8">
              <a:spcBef>
                <a:spcPts val="0"/>
              </a:spcBef>
              <a:spcAft>
                <a:spcPts val="0"/>
              </a:spcAft>
              <a:buClr>
                <a:schemeClr val="dk1"/>
              </a:buClr>
              <a:buSzPts val="4000"/>
              <a:buFont typeface="Spline Sans"/>
              <a:buNone/>
              <a:defRPr b="1" sz="4000">
                <a:solidFill>
                  <a:schemeClr val="dk1"/>
                </a:solidFill>
                <a:latin typeface="Spline Sans"/>
                <a:ea typeface="Spline Sans"/>
                <a:cs typeface="Spline Sans"/>
                <a:sym typeface="Spline Sans"/>
              </a:defRPr>
            </a:lvl9pPr>
          </a:lstStyle>
          <a:p/>
        </p:txBody>
      </p:sp>
      <p:sp>
        <p:nvSpPr>
          <p:cNvPr id="52" name="Google Shape;52;p13"/>
          <p:cNvSpPr txBox="1"/>
          <p:nvPr>
            <p:ph idx="1" type="body"/>
          </p:nvPr>
        </p:nvSpPr>
        <p:spPr>
          <a:xfrm>
            <a:off x="311700" y="2221525"/>
            <a:ext cx="8520600" cy="2441700"/>
          </a:xfrm>
          <a:prstGeom prst="rect">
            <a:avLst/>
          </a:prstGeom>
          <a:noFill/>
          <a:ln>
            <a:noFill/>
          </a:ln>
        </p:spPr>
        <p:txBody>
          <a:bodyPr anchorCtr="0" anchor="t" bIns="91425" lIns="91425" spcFirstLastPara="1" rIns="91425" wrap="square" tIns="91425">
            <a:noAutofit/>
          </a:bodyPr>
          <a:lstStyle>
            <a:lvl1pPr indent="-342900" lvl="0" marL="457200">
              <a:spcBef>
                <a:spcPts val="0"/>
              </a:spcBef>
              <a:spcAft>
                <a:spcPts val="0"/>
              </a:spcAft>
              <a:buClr>
                <a:schemeClr val="dk1"/>
              </a:buClr>
              <a:buSzPts val="1800"/>
              <a:buFont typeface="Lexend Light"/>
              <a:buChar char="●"/>
              <a:defRPr sz="1800">
                <a:solidFill>
                  <a:schemeClr val="dk1"/>
                </a:solidFill>
                <a:latin typeface="Lexend Light"/>
                <a:ea typeface="Lexend Light"/>
                <a:cs typeface="Lexend Light"/>
                <a:sym typeface="Lexend Light"/>
              </a:defRPr>
            </a:lvl1pPr>
            <a:lvl2pPr indent="-317500" lvl="1" marL="9144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2pPr>
            <a:lvl3pPr indent="-317500" lvl="2" marL="13716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3pPr>
            <a:lvl4pPr indent="-317500" lvl="3" marL="18288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4pPr>
            <a:lvl5pPr indent="-317500" lvl="4" marL="22860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5pPr>
            <a:lvl6pPr indent="-317500" lvl="5" marL="27432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6pPr>
            <a:lvl7pPr indent="-317500" lvl="6" marL="32004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7pPr>
            <a:lvl8pPr indent="-317500" lvl="7" marL="36576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8pPr>
            <a:lvl9pPr indent="-317500" lvl="8" marL="4114800">
              <a:spcBef>
                <a:spcPts val="0"/>
              </a:spcBef>
              <a:spcAft>
                <a:spcPts val="0"/>
              </a:spcAft>
              <a:buClr>
                <a:schemeClr val="dk1"/>
              </a:buClr>
              <a:buSzPts val="1400"/>
              <a:buFont typeface="Lexend Light"/>
              <a:buChar char="■"/>
              <a:defRPr>
                <a:solidFill>
                  <a:schemeClr val="dk1"/>
                </a:solidFill>
                <a:latin typeface="Lexend Light"/>
                <a:ea typeface="Lexend Light"/>
                <a:cs typeface="Lexend Light"/>
                <a:sym typeface="Lexend Light"/>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exend"/>
                <a:ea typeface="Lexend"/>
                <a:cs typeface="Lexend"/>
                <a:sym typeface="Lexend"/>
              </a:defRPr>
            </a:lvl1pPr>
            <a:lvl2pPr lvl="1" algn="r">
              <a:buNone/>
              <a:defRPr sz="1000">
                <a:solidFill>
                  <a:schemeClr val="dk2"/>
                </a:solidFill>
                <a:latin typeface="Lexend"/>
                <a:ea typeface="Lexend"/>
                <a:cs typeface="Lexend"/>
                <a:sym typeface="Lexend"/>
              </a:defRPr>
            </a:lvl2pPr>
            <a:lvl3pPr lvl="2" algn="r">
              <a:buNone/>
              <a:defRPr sz="1000">
                <a:solidFill>
                  <a:schemeClr val="dk2"/>
                </a:solidFill>
                <a:latin typeface="Lexend"/>
                <a:ea typeface="Lexend"/>
                <a:cs typeface="Lexend"/>
                <a:sym typeface="Lexend"/>
              </a:defRPr>
            </a:lvl3pPr>
            <a:lvl4pPr lvl="3" algn="r">
              <a:buNone/>
              <a:defRPr sz="1000">
                <a:solidFill>
                  <a:schemeClr val="dk2"/>
                </a:solidFill>
                <a:latin typeface="Lexend"/>
                <a:ea typeface="Lexend"/>
                <a:cs typeface="Lexend"/>
                <a:sym typeface="Lexend"/>
              </a:defRPr>
            </a:lvl4pPr>
            <a:lvl5pPr lvl="4" algn="r">
              <a:buNone/>
              <a:defRPr sz="1000">
                <a:solidFill>
                  <a:schemeClr val="dk2"/>
                </a:solidFill>
                <a:latin typeface="Lexend"/>
                <a:ea typeface="Lexend"/>
                <a:cs typeface="Lexend"/>
                <a:sym typeface="Lexend"/>
              </a:defRPr>
            </a:lvl5pPr>
            <a:lvl6pPr lvl="5" algn="r">
              <a:buNone/>
              <a:defRPr sz="1000">
                <a:solidFill>
                  <a:schemeClr val="dk2"/>
                </a:solidFill>
                <a:latin typeface="Lexend"/>
                <a:ea typeface="Lexend"/>
                <a:cs typeface="Lexend"/>
                <a:sym typeface="Lexend"/>
              </a:defRPr>
            </a:lvl6pPr>
            <a:lvl7pPr lvl="6" algn="r">
              <a:buNone/>
              <a:defRPr sz="1000">
                <a:solidFill>
                  <a:schemeClr val="dk2"/>
                </a:solidFill>
                <a:latin typeface="Lexend"/>
                <a:ea typeface="Lexend"/>
                <a:cs typeface="Lexend"/>
                <a:sym typeface="Lexend"/>
              </a:defRPr>
            </a:lvl7pPr>
            <a:lvl8pPr lvl="7" algn="r">
              <a:buNone/>
              <a:defRPr sz="1000">
                <a:solidFill>
                  <a:schemeClr val="dk2"/>
                </a:solidFill>
                <a:latin typeface="Lexend"/>
                <a:ea typeface="Lexend"/>
                <a:cs typeface="Lexend"/>
                <a:sym typeface="Lexend"/>
              </a:defRPr>
            </a:lvl8pPr>
            <a:lvl9pPr lvl="8" algn="r">
              <a:buNone/>
              <a:defRPr sz="1000">
                <a:solidFill>
                  <a:schemeClr val="dk2"/>
                </a:solidFill>
                <a:latin typeface="Lexend"/>
                <a:ea typeface="Lexend"/>
                <a:cs typeface="Lexend"/>
                <a:sym typeface="Lexend"/>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 id="2147483676" r:id="rId18"/>
    <p:sldLayoutId id="2147483677" r:id="rId19"/>
    <p:sldLayoutId id="2147483678" r:id="rId20"/>
    <p:sldLayoutId id="2147483679" r:id="rId21"/>
    <p:sldLayoutId id="2147483680" r:id="rId22"/>
    <p:sldLayoutId id="2147483681" r:id="rId23"/>
    <p:sldLayoutId id="2147483682" r:id="rId24"/>
    <p:sldLayoutId id="2147483683" r:id="rId25"/>
    <p:sldLayoutId id="2147483684" r:id="rId26"/>
    <p:sldLayoutId id="2147483685" r:id="rId27"/>
    <p:sldLayoutId id="2147483686" r:id="rId28"/>
    <p:sldLayoutId id="2147483687" r:id="rId29"/>
    <p:sldLayoutId id="2147483688" r:id="rId3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44"/>
          <p:cNvSpPr txBox="1"/>
          <p:nvPr>
            <p:ph type="title"/>
          </p:nvPr>
        </p:nvSpPr>
        <p:spPr>
          <a:xfrm>
            <a:off x="1241550" y="2010150"/>
            <a:ext cx="6660900" cy="11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4400"/>
              <a:t>Engagement Session #6</a:t>
            </a:r>
            <a:endParaRPr sz="4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4" name="Shape 554"/>
        <p:cNvGrpSpPr/>
        <p:nvPr/>
      </p:nvGrpSpPr>
      <p:grpSpPr>
        <a:xfrm>
          <a:off x="0" y="0"/>
          <a:ext cx="0" cy="0"/>
          <a:chOff x="0" y="0"/>
          <a:chExt cx="0" cy="0"/>
        </a:xfrm>
      </p:grpSpPr>
      <p:sp>
        <p:nvSpPr>
          <p:cNvPr id="555" name="Google Shape;555;p45"/>
          <p:cNvSpPr txBox="1"/>
          <p:nvPr>
            <p:ph idx="1" type="subTitle"/>
          </p:nvPr>
        </p:nvSpPr>
        <p:spPr>
          <a:xfrm>
            <a:off x="452100" y="1677650"/>
            <a:ext cx="3755400" cy="699600"/>
          </a:xfrm>
          <a:prstGeom prst="rect">
            <a:avLst/>
          </a:prstGeom>
        </p:spPr>
        <p:txBody>
          <a:bodyPr anchorCtr="0" anchor="t" bIns="91425" lIns="91425" spcFirstLastPara="1" rIns="91425" wrap="square" tIns="91425">
            <a:noAutofit/>
          </a:bodyPr>
          <a:lstStyle/>
          <a:p>
            <a:pPr indent="-342900" lvl="0" marL="457200" rtl="0" algn="l">
              <a:lnSpc>
                <a:spcPct val="115000"/>
              </a:lnSpc>
              <a:spcBef>
                <a:spcPts val="0"/>
              </a:spcBef>
              <a:spcAft>
                <a:spcPts val="0"/>
              </a:spcAft>
              <a:buSzPts val="1800"/>
              <a:buFont typeface="Spline Sans"/>
              <a:buChar char="●"/>
            </a:pPr>
            <a:r>
              <a:rPr lang="en">
                <a:latin typeface="Spline Sans"/>
                <a:ea typeface="Spline Sans"/>
                <a:cs typeface="Spline Sans"/>
                <a:sym typeface="Spline Sans"/>
              </a:rPr>
              <a:t>Continue to develop research ideas to inform action</a:t>
            </a:r>
            <a:endParaRPr sz="2500"/>
          </a:p>
          <a:p>
            <a:pPr indent="0" lvl="0" marL="0" rtl="0" algn="l">
              <a:spcBef>
                <a:spcPts val="0"/>
              </a:spcBef>
              <a:spcAft>
                <a:spcPts val="0"/>
              </a:spcAft>
              <a:buNone/>
            </a:pPr>
            <a:r>
              <a:t/>
            </a:r>
            <a:endParaRPr/>
          </a:p>
          <a:p>
            <a:pPr indent="0" lvl="0" marL="457200" rtl="0" algn="l">
              <a:spcBef>
                <a:spcPts val="0"/>
              </a:spcBef>
              <a:spcAft>
                <a:spcPts val="0"/>
              </a:spcAft>
              <a:buNone/>
            </a:pPr>
            <a:r>
              <a:t/>
            </a:r>
            <a:endParaRPr/>
          </a:p>
        </p:txBody>
      </p:sp>
      <p:sp>
        <p:nvSpPr>
          <p:cNvPr id="556" name="Google Shape;556;p45"/>
          <p:cNvSpPr txBox="1"/>
          <p:nvPr>
            <p:ph type="title"/>
          </p:nvPr>
        </p:nvSpPr>
        <p:spPr>
          <a:xfrm>
            <a:off x="408650" y="463000"/>
            <a:ext cx="8331900" cy="841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Today’s Objectives</a:t>
            </a:r>
            <a:endParaRPr/>
          </a:p>
        </p:txBody>
      </p:sp>
      <p:sp>
        <p:nvSpPr>
          <p:cNvPr id="557" name="Google Shape;557;p45"/>
          <p:cNvSpPr txBox="1"/>
          <p:nvPr>
            <p:ph idx="1" type="subTitle"/>
          </p:nvPr>
        </p:nvSpPr>
        <p:spPr>
          <a:xfrm>
            <a:off x="4985150" y="1677650"/>
            <a:ext cx="3755400" cy="699600"/>
          </a:xfrm>
          <a:prstGeom prst="rect">
            <a:avLst/>
          </a:prstGeom>
        </p:spPr>
        <p:txBody>
          <a:bodyPr anchorCtr="0" anchor="t" bIns="91425" lIns="91425" spcFirstLastPara="1" rIns="91425" wrap="square" tIns="91425">
            <a:noAutofit/>
          </a:bodyPr>
          <a:lstStyle/>
          <a:p>
            <a:pPr indent="-342900" lvl="0" marL="457200" rtl="0" algn="l">
              <a:lnSpc>
                <a:spcPct val="115000"/>
              </a:lnSpc>
              <a:spcBef>
                <a:spcPts val="0"/>
              </a:spcBef>
              <a:spcAft>
                <a:spcPts val="0"/>
              </a:spcAft>
              <a:buSzPts val="1800"/>
              <a:buFont typeface="Spline Sans"/>
              <a:buChar char="●"/>
            </a:pPr>
            <a:r>
              <a:rPr lang="en">
                <a:latin typeface="Spline Sans"/>
                <a:ea typeface="Spline Sans"/>
                <a:cs typeface="Spline Sans"/>
                <a:sym typeface="Spline Sans"/>
              </a:rPr>
              <a:t>Learn more about group’s chosen research method and make a plan for data collection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1" name="Shape 561"/>
        <p:cNvGrpSpPr/>
        <p:nvPr/>
      </p:nvGrpSpPr>
      <p:grpSpPr>
        <a:xfrm>
          <a:off x="0" y="0"/>
          <a:ext cx="0" cy="0"/>
          <a:chOff x="0" y="0"/>
          <a:chExt cx="0" cy="0"/>
        </a:xfrm>
      </p:grpSpPr>
      <p:sp>
        <p:nvSpPr>
          <p:cNvPr id="562" name="Google Shape;562;p46"/>
          <p:cNvSpPr txBox="1"/>
          <p:nvPr>
            <p:ph type="title"/>
          </p:nvPr>
        </p:nvSpPr>
        <p:spPr>
          <a:xfrm>
            <a:off x="433550" y="541825"/>
            <a:ext cx="8316300" cy="841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Today’s Agenda</a:t>
            </a:r>
            <a:endParaRPr/>
          </a:p>
        </p:txBody>
      </p:sp>
      <p:sp>
        <p:nvSpPr>
          <p:cNvPr id="563" name="Google Shape;563;p46"/>
          <p:cNvSpPr/>
          <p:nvPr/>
        </p:nvSpPr>
        <p:spPr>
          <a:xfrm>
            <a:off x="537600" y="2649310"/>
            <a:ext cx="1618500" cy="21513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800">
                <a:solidFill>
                  <a:schemeClr val="dk1"/>
                </a:solidFill>
                <a:latin typeface="Lexend Light"/>
                <a:ea typeface="Lexend Light"/>
                <a:cs typeface="Lexend Light"/>
                <a:sym typeface="Lexend Light"/>
              </a:rPr>
              <a:t>Check-in</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Clr>
                <a:schemeClr val="dk1"/>
              </a:buClr>
              <a:buSzPts val="1100"/>
              <a:buFont typeface="Arial"/>
              <a:buNone/>
            </a:pPr>
            <a:r>
              <a:rPr lang="en" sz="1300">
                <a:solidFill>
                  <a:schemeClr val="dk1"/>
                </a:solidFill>
                <a:latin typeface="Lexend"/>
                <a:ea typeface="Lexend"/>
                <a:cs typeface="Lexend"/>
                <a:sym typeface="Lexend"/>
              </a:rPr>
              <a:t>9:25-9:35</a:t>
            </a:r>
            <a:endParaRPr sz="2100">
              <a:solidFill>
                <a:schemeClr val="dk1"/>
              </a:solidFill>
              <a:latin typeface="Lexend Light"/>
              <a:ea typeface="Lexend Light"/>
              <a:cs typeface="Lexend Light"/>
              <a:sym typeface="Lexend Light"/>
            </a:endParaRPr>
          </a:p>
          <a:p>
            <a:pPr indent="0" lvl="0" marL="0" rtl="0" algn="l">
              <a:spcBef>
                <a:spcPts val="0"/>
              </a:spcBef>
              <a:spcAft>
                <a:spcPts val="0"/>
              </a:spcAft>
              <a:buNone/>
            </a:pPr>
            <a:r>
              <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None/>
            </a:pPr>
            <a:r>
              <a:t/>
            </a:r>
            <a:endParaRPr sz="1800">
              <a:solidFill>
                <a:schemeClr val="dk1"/>
              </a:solidFill>
              <a:latin typeface="Lexend Light"/>
              <a:ea typeface="Lexend Light"/>
              <a:cs typeface="Lexend Light"/>
              <a:sym typeface="Lexend Light"/>
            </a:endParaRPr>
          </a:p>
        </p:txBody>
      </p:sp>
      <p:sp>
        <p:nvSpPr>
          <p:cNvPr id="564" name="Google Shape;564;p46"/>
          <p:cNvSpPr/>
          <p:nvPr/>
        </p:nvSpPr>
        <p:spPr>
          <a:xfrm>
            <a:off x="2156251" y="2649310"/>
            <a:ext cx="1618500" cy="21513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800">
                <a:solidFill>
                  <a:schemeClr val="dk1"/>
                </a:solidFill>
                <a:latin typeface="Lexend Light"/>
                <a:ea typeface="Lexend Light"/>
                <a:cs typeface="Lexend Light"/>
                <a:sym typeface="Lexend Light"/>
              </a:rPr>
              <a:t>Activity 1</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None/>
            </a:pPr>
            <a:r>
              <a:rPr lang="en" sz="1300">
                <a:latin typeface="Lexend"/>
                <a:ea typeface="Lexend"/>
                <a:cs typeface="Lexend"/>
                <a:sym typeface="Lexend"/>
              </a:rPr>
              <a:t>9:35-10:10</a:t>
            </a:r>
            <a:endParaRPr sz="1300">
              <a:latin typeface="Lexend"/>
              <a:ea typeface="Lexend"/>
              <a:cs typeface="Lexend"/>
              <a:sym typeface="Lexend"/>
            </a:endParaRPr>
          </a:p>
          <a:p>
            <a:pPr indent="0" lvl="0" marL="0" rtl="0" algn="l">
              <a:spcBef>
                <a:spcPts val="0"/>
              </a:spcBef>
              <a:spcAft>
                <a:spcPts val="0"/>
              </a:spcAft>
              <a:buClr>
                <a:schemeClr val="dk1"/>
              </a:buClr>
              <a:buSzPts val="1100"/>
              <a:buFont typeface="Arial"/>
              <a:buNone/>
            </a:pPr>
            <a:r>
              <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None/>
            </a:pPr>
            <a:r>
              <a:t/>
            </a:r>
            <a:endParaRPr sz="1200">
              <a:solidFill>
                <a:schemeClr val="dk1"/>
              </a:solidFill>
              <a:latin typeface="Lexend Light"/>
              <a:ea typeface="Lexend Light"/>
              <a:cs typeface="Lexend Light"/>
              <a:sym typeface="Lexend Light"/>
            </a:endParaRPr>
          </a:p>
        </p:txBody>
      </p:sp>
      <p:sp>
        <p:nvSpPr>
          <p:cNvPr id="565" name="Google Shape;565;p46"/>
          <p:cNvSpPr/>
          <p:nvPr/>
        </p:nvSpPr>
        <p:spPr>
          <a:xfrm>
            <a:off x="3774902" y="2649310"/>
            <a:ext cx="1618500" cy="21513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Clr>
                <a:schemeClr val="dk1"/>
              </a:buClr>
              <a:buSzPts val="1100"/>
              <a:buFont typeface="Arial"/>
              <a:buNone/>
            </a:pPr>
            <a:r>
              <a:rPr lang="en" sz="1800">
                <a:solidFill>
                  <a:schemeClr val="dk1"/>
                </a:solidFill>
                <a:latin typeface="Lexend Light"/>
                <a:ea typeface="Lexend Light"/>
                <a:cs typeface="Lexend Light"/>
                <a:sym typeface="Lexend Light"/>
              </a:rPr>
              <a:t>Brain Break</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Clr>
                <a:schemeClr val="dk1"/>
              </a:buClr>
              <a:buSzPts val="1100"/>
              <a:buFont typeface="Arial"/>
              <a:buNone/>
            </a:pPr>
            <a:r>
              <a:rPr lang="en" sz="1300">
                <a:solidFill>
                  <a:schemeClr val="dk1"/>
                </a:solidFill>
                <a:latin typeface="Lexend"/>
                <a:ea typeface="Lexend"/>
                <a:cs typeface="Lexend"/>
                <a:sym typeface="Lexend"/>
              </a:rPr>
              <a:t>10:10-10:15</a:t>
            </a:r>
            <a:endParaRPr sz="1300">
              <a:solidFill>
                <a:schemeClr val="dk1"/>
              </a:solidFill>
              <a:latin typeface="Lexend Light"/>
              <a:ea typeface="Lexend Light"/>
              <a:cs typeface="Lexend Light"/>
              <a:sym typeface="Lexend Light"/>
            </a:endParaRPr>
          </a:p>
        </p:txBody>
      </p:sp>
      <p:sp>
        <p:nvSpPr>
          <p:cNvPr id="566" name="Google Shape;566;p46"/>
          <p:cNvSpPr/>
          <p:nvPr/>
        </p:nvSpPr>
        <p:spPr>
          <a:xfrm>
            <a:off x="2156241" y="2111400"/>
            <a:ext cx="431400" cy="5379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pline Sans"/>
                <a:ea typeface="Spline Sans"/>
                <a:cs typeface="Spline Sans"/>
                <a:sym typeface="Spline Sans"/>
              </a:rPr>
              <a:t>2</a:t>
            </a:r>
            <a:endParaRPr b="1" sz="2400">
              <a:solidFill>
                <a:schemeClr val="dk1"/>
              </a:solidFill>
              <a:latin typeface="Spline Sans"/>
              <a:ea typeface="Spline Sans"/>
              <a:cs typeface="Spline Sans"/>
              <a:sym typeface="Spline Sans"/>
            </a:endParaRPr>
          </a:p>
        </p:txBody>
      </p:sp>
      <p:sp>
        <p:nvSpPr>
          <p:cNvPr id="567" name="Google Shape;567;p46"/>
          <p:cNvSpPr/>
          <p:nvPr/>
        </p:nvSpPr>
        <p:spPr>
          <a:xfrm>
            <a:off x="537600" y="2111400"/>
            <a:ext cx="431400" cy="5379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b="1" lang="en" sz="2400">
                <a:solidFill>
                  <a:schemeClr val="dk1"/>
                </a:solidFill>
                <a:latin typeface="Spline Sans"/>
                <a:ea typeface="Spline Sans"/>
                <a:cs typeface="Spline Sans"/>
                <a:sym typeface="Spline Sans"/>
              </a:rPr>
              <a:t>1</a:t>
            </a:r>
            <a:endParaRPr b="1" sz="2400">
              <a:solidFill>
                <a:schemeClr val="dk1"/>
              </a:solidFill>
              <a:latin typeface="Spline Sans"/>
              <a:ea typeface="Spline Sans"/>
              <a:cs typeface="Spline Sans"/>
              <a:sym typeface="Spline Sans"/>
            </a:endParaRPr>
          </a:p>
        </p:txBody>
      </p:sp>
      <p:sp>
        <p:nvSpPr>
          <p:cNvPr id="568" name="Google Shape;568;p46"/>
          <p:cNvSpPr/>
          <p:nvPr/>
        </p:nvSpPr>
        <p:spPr>
          <a:xfrm>
            <a:off x="3775063" y="2111400"/>
            <a:ext cx="431400" cy="5379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pline Sans"/>
                <a:ea typeface="Spline Sans"/>
                <a:cs typeface="Spline Sans"/>
                <a:sym typeface="Spline Sans"/>
              </a:rPr>
              <a:t>3</a:t>
            </a:r>
            <a:endParaRPr b="1" sz="2400">
              <a:solidFill>
                <a:schemeClr val="dk1"/>
              </a:solidFill>
              <a:latin typeface="Spline Sans"/>
              <a:ea typeface="Spline Sans"/>
              <a:cs typeface="Spline Sans"/>
              <a:sym typeface="Spline Sans"/>
            </a:endParaRPr>
          </a:p>
        </p:txBody>
      </p:sp>
      <p:sp>
        <p:nvSpPr>
          <p:cNvPr id="569" name="Google Shape;569;p46"/>
          <p:cNvSpPr/>
          <p:nvPr/>
        </p:nvSpPr>
        <p:spPr>
          <a:xfrm>
            <a:off x="5393613" y="2111400"/>
            <a:ext cx="431400" cy="5379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pline Sans"/>
                <a:ea typeface="Spline Sans"/>
                <a:cs typeface="Spline Sans"/>
                <a:sym typeface="Spline Sans"/>
              </a:rPr>
              <a:t>4</a:t>
            </a:r>
            <a:endParaRPr b="1" sz="2400">
              <a:solidFill>
                <a:schemeClr val="dk1"/>
              </a:solidFill>
              <a:latin typeface="Spline Sans"/>
              <a:ea typeface="Spline Sans"/>
              <a:cs typeface="Spline Sans"/>
              <a:sym typeface="Spline Sans"/>
            </a:endParaRPr>
          </a:p>
        </p:txBody>
      </p:sp>
      <p:sp>
        <p:nvSpPr>
          <p:cNvPr id="570" name="Google Shape;570;p46"/>
          <p:cNvSpPr/>
          <p:nvPr/>
        </p:nvSpPr>
        <p:spPr>
          <a:xfrm>
            <a:off x="5393874" y="2649310"/>
            <a:ext cx="1618500" cy="2151300"/>
          </a:xfrm>
          <a:prstGeom prst="rect">
            <a:avLst/>
          </a:prstGeom>
          <a:solidFill>
            <a:schemeClr val="accent2"/>
          </a:solidFill>
          <a:ln cap="flat" cmpd="sng" w="19050">
            <a:solidFill>
              <a:schemeClr val="accent2"/>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800">
                <a:solidFill>
                  <a:schemeClr val="dk1"/>
                </a:solidFill>
                <a:latin typeface="Lexend Light"/>
                <a:ea typeface="Lexend Light"/>
                <a:cs typeface="Lexend Light"/>
                <a:sym typeface="Lexend Light"/>
              </a:rPr>
              <a:t>Activity 2</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Clr>
                <a:schemeClr val="dk1"/>
              </a:buClr>
              <a:buSzPts val="1100"/>
              <a:buFont typeface="Arial"/>
              <a:buNone/>
            </a:pPr>
            <a:r>
              <a:rPr lang="en" sz="1300">
                <a:solidFill>
                  <a:schemeClr val="dk1"/>
                </a:solidFill>
                <a:latin typeface="Lexend"/>
                <a:ea typeface="Lexend"/>
                <a:cs typeface="Lexend"/>
                <a:sym typeface="Lexend"/>
              </a:rPr>
              <a:t>10:15-10:45</a:t>
            </a:r>
            <a:endParaRPr sz="1300">
              <a:solidFill>
                <a:schemeClr val="dk1"/>
              </a:solidFill>
              <a:latin typeface="Lexend Light"/>
              <a:ea typeface="Lexend Light"/>
              <a:cs typeface="Lexend Light"/>
              <a:sym typeface="Lexend Light"/>
            </a:endParaRPr>
          </a:p>
        </p:txBody>
      </p:sp>
      <p:sp>
        <p:nvSpPr>
          <p:cNvPr id="571" name="Google Shape;571;p46"/>
          <p:cNvSpPr/>
          <p:nvPr/>
        </p:nvSpPr>
        <p:spPr>
          <a:xfrm>
            <a:off x="6975302" y="2649310"/>
            <a:ext cx="1618500" cy="21513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t" bIns="182875" lIns="182875" spcFirstLastPara="1" rIns="182875" wrap="square" tIns="182875">
            <a:noAutofit/>
          </a:bodyPr>
          <a:lstStyle/>
          <a:p>
            <a:pPr indent="0" lvl="0" marL="0" rtl="0" algn="l">
              <a:spcBef>
                <a:spcPts val="0"/>
              </a:spcBef>
              <a:spcAft>
                <a:spcPts val="0"/>
              </a:spcAft>
              <a:buNone/>
            </a:pPr>
            <a:r>
              <a:rPr lang="en" sz="1800">
                <a:solidFill>
                  <a:schemeClr val="dk1"/>
                </a:solidFill>
                <a:latin typeface="Lexend Light"/>
                <a:ea typeface="Lexend Light"/>
                <a:cs typeface="Lexend Light"/>
                <a:sym typeface="Lexend Light"/>
              </a:rPr>
              <a:t>Check-out</a:t>
            </a:r>
            <a:endParaRPr sz="1800">
              <a:solidFill>
                <a:schemeClr val="dk1"/>
              </a:solidFill>
              <a:latin typeface="Lexend Light"/>
              <a:ea typeface="Lexend Light"/>
              <a:cs typeface="Lexend Light"/>
              <a:sym typeface="Lexend Light"/>
            </a:endParaRPr>
          </a:p>
          <a:p>
            <a:pPr indent="0" lvl="0" marL="0" rtl="0" algn="l">
              <a:spcBef>
                <a:spcPts val="0"/>
              </a:spcBef>
              <a:spcAft>
                <a:spcPts val="0"/>
              </a:spcAft>
              <a:buClr>
                <a:schemeClr val="dk1"/>
              </a:buClr>
              <a:buSzPts val="1100"/>
              <a:buFont typeface="Arial"/>
              <a:buNone/>
            </a:pPr>
            <a:r>
              <a:rPr lang="en" sz="1300">
                <a:solidFill>
                  <a:schemeClr val="dk1"/>
                </a:solidFill>
                <a:latin typeface="Lexend"/>
                <a:ea typeface="Lexend"/>
                <a:cs typeface="Lexend"/>
                <a:sym typeface="Lexend"/>
              </a:rPr>
              <a:t>10:45-10:55</a:t>
            </a:r>
            <a:endParaRPr sz="1300">
              <a:solidFill>
                <a:schemeClr val="dk1"/>
              </a:solidFill>
              <a:latin typeface="Lexend Light"/>
              <a:ea typeface="Lexend Light"/>
              <a:cs typeface="Lexend Light"/>
              <a:sym typeface="Lexend Light"/>
            </a:endParaRPr>
          </a:p>
        </p:txBody>
      </p:sp>
      <p:sp>
        <p:nvSpPr>
          <p:cNvPr id="572" name="Google Shape;572;p46"/>
          <p:cNvSpPr/>
          <p:nvPr/>
        </p:nvSpPr>
        <p:spPr>
          <a:xfrm>
            <a:off x="6975463" y="2111400"/>
            <a:ext cx="431400" cy="537900"/>
          </a:xfrm>
          <a:prstGeom prst="rect">
            <a:avLst/>
          </a:prstGeom>
          <a:solidFill>
            <a:schemeClr val="accent1"/>
          </a:solidFill>
          <a:ln cap="flat" cmpd="sng" w="1905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2400">
                <a:solidFill>
                  <a:schemeClr val="dk1"/>
                </a:solidFill>
                <a:latin typeface="Spline Sans"/>
                <a:ea typeface="Spline Sans"/>
                <a:cs typeface="Spline Sans"/>
                <a:sym typeface="Spline Sans"/>
              </a:rPr>
              <a:t>5</a:t>
            </a:r>
            <a:endParaRPr b="1" sz="2400">
              <a:solidFill>
                <a:schemeClr val="dk1"/>
              </a:solidFill>
              <a:latin typeface="Spline Sans"/>
              <a:ea typeface="Spline Sans"/>
              <a:cs typeface="Spline Sans"/>
              <a:sym typeface="Spline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47"/>
          <p:cNvSpPr txBox="1"/>
          <p:nvPr>
            <p:ph idx="3" type="body"/>
          </p:nvPr>
        </p:nvSpPr>
        <p:spPr>
          <a:xfrm>
            <a:off x="442225" y="2029825"/>
            <a:ext cx="8068500" cy="22683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800">
                <a:latin typeface="Barlow Light"/>
                <a:ea typeface="Barlow Light"/>
                <a:cs typeface="Barlow Light"/>
                <a:sym typeface="Barlow Light"/>
              </a:rPr>
              <a:t>Choose activity based on group’s research method!</a:t>
            </a:r>
            <a:endParaRPr sz="1800">
              <a:latin typeface="Barlow Light"/>
              <a:ea typeface="Barlow Light"/>
              <a:cs typeface="Barlow Light"/>
              <a:sym typeface="Barlow Light"/>
            </a:endParaRPr>
          </a:p>
        </p:txBody>
      </p:sp>
      <p:sp>
        <p:nvSpPr>
          <p:cNvPr id="578" name="Google Shape;578;p47"/>
          <p:cNvSpPr txBox="1"/>
          <p:nvPr>
            <p:ph idx="4" type="body"/>
          </p:nvPr>
        </p:nvSpPr>
        <p:spPr>
          <a:xfrm>
            <a:off x="1181100" y="689575"/>
            <a:ext cx="6934200" cy="1079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2400">
                <a:latin typeface="Spline Sans"/>
                <a:ea typeface="Spline Sans"/>
                <a:cs typeface="Spline Sans"/>
                <a:sym typeface="Spline Sans"/>
              </a:rPr>
              <a:t>Check-in</a:t>
            </a:r>
            <a:endParaRPr b="1" sz="2400">
              <a:latin typeface="Spline Sans"/>
              <a:ea typeface="Spline Sans"/>
              <a:cs typeface="Spline Sans"/>
              <a:sym typeface="Spline Sans"/>
            </a:endParaRPr>
          </a:p>
          <a:p>
            <a:pPr indent="0" lvl="0" marL="0" rtl="0" algn="l">
              <a:spcBef>
                <a:spcPts val="0"/>
              </a:spcBef>
              <a:spcAft>
                <a:spcPts val="1200"/>
              </a:spcAft>
              <a:buNone/>
            </a:pPr>
            <a:r>
              <a:t/>
            </a:r>
            <a:endParaRPr/>
          </a:p>
        </p:txBody>
      </p:sp>
      <p:sp>
        <p:nvSpPr>
          <p:cNvPr id="579" name="Google Shape;579;p47"/>
          <p:cNvSpPr txBox="1"/>
          <p:nvPr>
            <p:ph idx="5" type="subTitle"/>
          </p:nvPr>
        </p:nvSpPr>
        <p:spPr>
          <a:xfrm>
            <a:off x="532075" y="679900"/>
            <a:ext cx="548700" cy="550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48"/>
          <p:cNvSpPr txBox="1"/>
          <p:nvPr>
            <p:ph type="title"/>
          </p:nvPr>
        </p:nvSpPr>
        <p:spPr>
          <a:xfrm>
            <a:off x="1241550" y="2010150"/>
            <a:ext cx="6660900" cy="11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Activity 1</a:t>
            </a:r>
            <a:endParaRPr/>
          </a:p>
          <a:p>
            <a:pPr indent="0" lvl="0" marL="0" rtl="0" algn="ctr">
              <a:spcBef>
                <a:spcPts val="0"/>
              </a:spcBef>
              <a:spcAft>
                <a:spcPts val="0"/>
              </a:spcAft>
              <a:buNone/>
            </a:pPr>
            <a:r>
              <a:rPr b="0" lang="en"/>
              <a:t>9:35–10:10</a:t>
            </a:r>
            <a:endParaRPr b="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49"/>
          <p:cNvSpPr txBox="1"/>
          <p:nvPr>
            <p:ph idx="4" type="body"/>
          </p:nvPr>
        </p:nvSpPr>
        <p:spPr>
          <a:xfrm>
            <a:off x="1181100" y="689575"/>
            <a:ext cx="6934200" cy="1079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2400">
                <a:latin typeface="Spline Sans"/>
                <a:ea typeface="Spline Sans"/>
                <a:cs typeface="Spline Sans"/>
                <a:sym typeface="Spline Sans"/>
              </a:rPr>
              <a:t>Brain break</a:t>
            </a:r>
            <a:endParaRPr b="1" sz="2400">
              <a:latin typeface="Spline Sans"/>
              <a:ea typeface="Spline Sans"/>
              <a:cs typeface="Spline Sans"/>
              <a:sym typeface="Spline Sans"/>
            </a:endParaRPr>
          </a:p>
          <a:p>
            <a:pPr indent="0" lvl="0" marL="0" rtl="0" algn="l">
              <a:spcBef>
                <a:spcPts val="0"/>
              </a:spcBef>
              <a:spcAft>
                <a:spcPts val="1200"/>
              </a:spcAft>
              <a:buNone/>
            </a:pPr>
            <a:r>
              <a:t/>
            </a:r>
            <a:endParaRPr/>
          </a:p>
        </p:txBody>
      </p:sp>
      <p:sp>
        <p:nvSpPr>
          <p:cNvPr id="590" name="Google Shape;590;p49"/>
          <p:cNvSpPr txBox="1"/>
          <p:nvPr>
            <p:ph idx="5" type="subTitle"/>
          </p:nvPr>
        </p:nvSpPr>
        <p:spPr>
          <a:xfrm>
            <a:off x="532075" y="679900"/>
            <a:ext cx="548700" cy="550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3</a:t>
            </a:r>
            <a:endParaRPr/>
          </a:p>
        </p:txBody>
      </p:sp>
      <p:sp>
        <p:nvSpPr>
          <p:cNvPr id="591" name="Google Shape;591;p49"/>
          <p:cNvSpPr txBox="1"/>
          <p:nvPr/>
        </p:nvSpPr>
        <p:spPr>
          <a:xfrm>
            <a:off x="399025" y="1871400"/>
            <a:ext cx="7002300" cy="21240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Barlow"/>
              <a:buChar char="●"/>
            </a:pPr>
            <a:r>
              <a:rPr b="1" lang="en">
                <a:solidFill>
                  <a:schemeClr val="dk1"/>
                </a:solidFill>
                <a:latin typeface="Barlow"/>
                <a:ea typeface="Barlow"/>
                <a:cs typeface="Barlow"/>
                <a:sym typeface="Barlow"/>
              </a:rPr>
              <a:t>Option 1: “1, 2, 3, Math!”</a:t>
            </a:r>
            <a:endParaRPr b="1">
              <a:solidFill>
                <a:schemeClr val="dk1"/>
              </a:solidFill>
              <a:latin typeface="Barlow"/>
              <a:ea typeface="Barlow"/>
              <a:cs typeface="Barlow"/>
              <a:sym typeface="Barlow"/>
            </a:endParaRPr>
          </a:p>
          <a:p>
            <a:pPr indent="-317500" lvl="1" marL="914400" rtl="0" algn="l">
              <a:spcBef>
                <a:spcPts val="0"/>
              </a:spcBef>
              <a:spcAft>
                <a:spcPts val="0"/>
              </a:spcAft>
              <a:buClr>
                <a:schemeClr val="dk1"/>
              </a:buClr>
              <a:buSzPts val="1400"/>
              <a:buFont typeface="Barlow"/>
              <a:buChar char="○"/>
            </a:pPr>
            <a:r>
              <a:rPr lang="en">
                <a:solidFill>
                  <a:schemeClr val="dk1"/>
                </a:solidFill>
                <a:latin typeface="Barlow"/>
                <a:ea typeface="Barlow"/>
                <a:cs typeface="Barlow"/>
                <a:sym typeface="Barlow"/>
              </a:rPr>
              <a:t>Similarly to rock, paper, scissors, play against each other in pairs. After the players say “1, 2, 3, Math,” each displays one, two, three, or four fingers in the palm of their hand. The first of the pair to correctly call out the sum of both players’ fingers wins that round and a point. The first person to win three rounds is the winner.</a:t>
            </a:r>
            <a:endParaRPr>
              <a:solidFill>
                <a:schemeClr val="dk1"/>
              </a:solidFill>
              <a:latin typeface="Barlow"/>
              <a:ea typeface="Barlow"/>
              <a:cs typeface="Barlow"/>
              <a:sym typeface="Barlow"/>
            </a:endParaRPr>
          </a:p>
          <a:p>
            <a:pPr indent="-317500" lvl="0" marL="457200" rtl="0" algn="l">
              <a:spcBef>
                <a:spcPts val="0"/>
              </a:spcBef>
              <a:spcAft>
                <a:spcPts val="0"/>
              </a:spcAft>
              <a:buClr>
                <a:schemeClr val="dk1"/>
              </a:buClr>
              <a:buSzPts val="1400"/>
              <a:buFont typeface="Barlow"/>
              <a:buChar char="●"/>
            </a:pPr>
            <a:r>
              <a:rPr b="1" lang="en">
                <a:solidFill>
                  <a:schemeClr val="dk1"/>
                </a:solidFill>
                <a:latin typeface="Barlow"/>
                <a:ea typeface="Barlow"/>
                <a:cs typeface="Barlow"/>
                <a:sym typeface="Barlow"/>
              </a:rPr>
              <a:t>Option 2: Draw your perfect day</a:t>
            </a:r>
            <a:endParaRPr>
              <a:solidFill>
                <a:schemeClr val="dk1"/>
              </a:solidFill>
              <a:latin typeface="Barlow"/>
              <a:ea typeface="Barlow"/>
              <a:cs typeface="Barlow"/>
              <a:sym typeface="Barlow"/>
            </a:endParaRPr>
          </a:p>
          <a:p>
            <a:pPr indent="-317500" lvl="1" marL="914400" rtl="0" algn="l">
              <a:spcBef>
                <a:spcPts val="0"/>
              </a:spcBef>
              <a:spcAft>
                <a:spcPts val="0"/>
              </a:spcAft>
              <a:buClr>
                <a:schemeClr val="dk1"/>
              </a:buClr>
              <a:buSzPts val="1400"/>
              <a:buFont typeface="Barlow"/>
              <a:buChar char="○"/>
            </a:pPr>
            <a:r>
              <a:rPr lang="en">
                <a:solidFill>
                  <a:schemeClr val="dk1"/>
                </a:solidFill>
                <a:latin typeface="Barlow"/>
                <a:ea typeface="Barlow"/>
                <a:cs typeface="Barlow"/>
                <a:sym typeface="Barlow"/>
              </a:rPr>
              <a:t>Each person in the group will draw what a perfect day looks like for them. The drawing can be literal or abstract lines/shapes. </a:t>
            </a:r>
            <a:endParaRPr>
              <a:solidFill>
                <a:schemeClr val="dk1"/>
              </a:solidFill>
              <a:latin typeface="Barlow Light"/>
              <a:ea typeface="Barlow Light"/>
              <a:cs typeface="Barlow Light"/>
              <a:sym typeface="Barlow 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5" name="Shape 595"/>
        <p:cNvGrpSpPr/>
        <p:nvPr/>
      </p:nvGrpSpPr>
      <p:grpSpPr>
        <a:xfrm>
          <a:off x="0" y="0"/>
          <a:ext cx="0" cy="0"/>
          <a:chOff x="0" y="0"/>
          <a:chExt cx="0" cy="0"/>
        </a:xfrm>
      </p:grpSpPr>
      <p:sp>
        <p:nvSpPr>
          <p:cNvPr id="596" name="Google Shape;596;p50"/>
          <p:cNvSpPr txBox="1"/>
          <p:nvPr>
            <p:ph type="title"/>
          </p:nvPr>
        </p:nvSpPr>
        <p:spPr>
          <a:xfrm>
            <a:off x="1241550" y="2010150"/>
            <a:ext cx="6660900" cy="1123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Activity 2</a:t>
            </a:r>
            <a:endParaRPr/>
          </a:p>
          <a:p>
            <a:pPr indent="0" lvl="0" marL="0" rtl="0" algn="ctr">
              <a:spcBef>
                <a:spcPts val="0"/>
              </a:spcBef>
              <a:spcAft>
                <a:spcPts val="0"/>
              </a:spcAft>
              <a:buNone/>
            </a:pPr>
            <a:r>
              <a:rPr b="0" lang="en"/>
              <a:t>10:15–10:45</a:t>
            </a:r>
            <a:endParaRPr b="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0" name="Shape 600"/>
        <p:cNvGrpSpPr/>
        <p:nvPr/>
      </p:nvGrpSpPr>
      <p:grpSpPr>
        <a:xfrm>
          <a:off x="0" y="0"/>
          <a:ext cx="0" cy="0"/>
          <a:chOff x="0" y="0"/>
          <a:chExt cx="0" cy="0"/>
        </a:xfrm>
      </p:grpSpPr>
      <p:sp>
        <p:nvSpPr>
          <p:cNvPr id="601" name="Google Shape;601;p51"/>
          <p:cNvSpPr txBox="1"/>
          <p:nvPr>
            <p:ph idx="4" type="body"/>
          </p:nvPr>
        </p:nvSpPr>
        <p:spPr>
          <a:xfrm>
            <a:off x="1379075" y="689575"/>
            <a:ext cx="6934200" cy="1079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2400">
                <a:latin typeface="Spline Sans"/>
                <a:ea typeface="Spline Sans"/>
                <a:cs typeface="Spline Sans"/>
                <a:sym typeface="Spline Sans"/>
              </a:rPr>
              <a:t>Check-out</a:t>
            </a:r>
            <a:endParaRPr b="1" sz="2400">
              <a:latin typeface="Spline Sans"/>
              <a:ea typeface="Spline Sans"/>
              <a:cs typeface="Spline Sans"/>
              <a:sym typeface="Spline Sans"/>
            </a:endParaRPr>
          </a:p>
          <a:p>
            <a:pPr indent="0" lvl="0" marL="0" rtl="0" algn="l">
              <a:spcBef>
                <a:spcPts val="0"/>
              </a:spcBef>
              <a:spcAft>
                <a:spcPts val="1200"/>
              </a:spcAft>
              <a:buNone/>
            </a:pPr>
            <a:r>
              <a:t/>
            </a:r>
            <a:endParaRPr/>
          </a:p>
        </p:txBody>
      </p:sp>
      <p:sp>
        <p:nvSpPr>
          <p:cNvPr id="602" name="Google Shape;602;p51"/>
          <p:cNvSpPr txBox="1"/>
          <p:nvPr>
            <p:ph idx="5" type="subTitle"/>
          </p:nvPr>
        </p:nvSpPr>
        <p:spPr>
          <a:xfrm>
            <a:off x="532075" y="679900"/>
            <a:ext cx="548700" cy="550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5</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Assignment #2">
  <a:themeElements>
    <a:clrScheme name="Simple Light">
      <a:dk1>
        <a:srgbClr val="000000"/>
      </a:dk1>
      <a:lt1>
        <a:srgbClr val="FCF9F6"/>
      </a:lt1>
      <a:dk2>
        <a:srgbClr val="DE7E5D"/>
      </a:dk2>
      <a:lt2>
        <a:srgbClr val="FFB185"/>
      </a:lt2>
      <a:accent1>
        <a:srgbClr val="FFE5D6"/>
      </a:accent1>
      <a:accent2>
        <a:srgbClr val="FFCCAF"/>
      </a:accent2>
      <a:accent3>
        <a:srgbClr val="CAF0F8"/>
      </a:accent3>
      <a:accent4>
        <a:srgbClr val="00B4D8"/>
      </a:accent4>
      <a:accent5>
        <a:srgbClr val="0077B6"/>
      </a:accent5>
      <a:accent6>
        <a:srgbClr val="03045E"/>
      </a:accent6>
      <a:hlink>
        <a:srgbClr val="001D3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