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Roboto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regular.fntdata"/><Relationship Id="rId14" Type="http://schemas.openxmlformats.org/officeDocument/2006/relationships/slide" Target="slides/slide9.xml"/><Relationship Id="rId17" Type="http://schemas.openxmlformats.org/officeDocument/2006/relationships/font" Target="fonts/Roboto-italic.fntdata"/><Relationship Id="rId16" Type="http://schemas.openxmlformats.org/officeDocument/2006/relationships/font" Target="fonts/Robot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Roboto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c6f73a04f_0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c6f73a04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c6f73a04f_0_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c6f73a04f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4d2d4ce780_1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4d2d4ce780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4a64c50b7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4a64c50b7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4a64c50b7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4a64c50b7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4a64c50b7b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4a64c50b7b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c6f73a04f_0_1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c6f73a04f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c6f73a04f_0_4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c6f73a04f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4d2d4ce780_1_1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4d2d4ce780_1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7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0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Team name</a:t>
            </a:r>
            <a:endParaRPr/>
          </a:p>
        </p:txBody>
      </p:sp>
      <p:sp>
        <p:nvSpPr>
          <p:cNvPr id="68" name="Google Shape;68;p13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Sayre &amp; Penn Researchers </a:t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Introduction</a:t>
            </a:r>
            <a:endParaRPr/>
          </a:p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Who is your group?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Who are the individuals in your group?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Introduction</a:t>
            </a:r>
            <a:endParaRPr/>
          </a:p>
        </p:txBody>
      </p:sp>
      <p:sp>
        <p:nvSpPr>
          <p:cNvPr id="80" name="Google Shape;80;p15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What is the project?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What are you doing?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Why are you doing the project?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What are the goals?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Methods</a:t>
            </a:r>
            <a:endParaRPr/>
          </a:p>
        </p:txBody>
      </p:sp>
      <p:sp>
        <p:nvSpPr>
          <p:cNvPr id="86" name="Google Shape;86;p16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did you: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Plan your project?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Collect your data?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Analyze your data?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Put together your final report/product?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 &amp; results</a:t>
            </a:r>
            <a:endParaRPr/>
          </a:p>
        </p:txBody>
      </p:sp>
      <p:sp>
        <p:nvSpPr>
          <p:cNvPr id="92" name="Google Shape;92;p17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What were the key findings from your research?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What data supports these findings?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Was there anything surprising?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Recommendations</a:t>
            </a:r>
            <a:endParaRPr/>
          </a:p>
        </p:txBody>
      </p:sp>
      <p:sp>
        <p:nvSpPr>
          <p:cNvPr id="98" name="Google Shape;98;p18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What recommendations do you have for decision makers based on your findings? Peers?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Who can do something to make sure these things happen?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 steps</a:t>
            </a:r>
            <a:endParaRPr/>
          </a:p>
        </p:txBody>
      </p:sp>
      <p:sp>
        <p:nvSpPr>
          <p:cNvPr id="104" name="Google Shape;104;p19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What will your team do after this presentation?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What are other people in the community/organization planning to do with your research? (Or what do you hope they’ll do?)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What lessons did you learn throughout this process?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This is the most important takeaway that everyone has to remember.</a:t>
            </a:r>
            <a:endParaRPr sz="4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Acknowledgements</a:t>
            </a:r>
            <a:endParaRPr/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Who supported you throughout this process?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How was this project funded?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Who made it possible for you to do this work?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